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6" r:id="rId3"/>
    <p:sldId id="271" r:id="rId4"/>
    <p:sldId id="266" r:id="rId5"/>
    <p:sldId id="267" r:id="rId6"/>
    <p:sldId id="263" r:id="rId7"/>
    <p:sldId id="277" r:id="rId8"/>
    <p:sldId id="279" r:id="rId9"/>
    <p:sldId id="296" r:id="rId10"/>
    <p:sldId id="280" r:id="rId11"/>
    <p:sldId id="278" r:id="rId12"/>
    <p:sldId id="285" r:id="rId13"/>
    <p:sldId id="281" r:id="rId14"/>
    <p:sldId id="275" r:id="rId15"/>
    <p:sldId id="305" r:id="rId16"/>
    <p:sldId id="306" r:id="rId17"/>
    <p:sldId id="307" r:id="rId18"/>
    <p:sldId id="308" r:id="rId19"/>
    <p:sldId id="309" r:id="rId20"/>
    <p:sldId id="283" r:id="rId21"/>
    <p:sldId id="298" r:id="rId22"/>
    <p:sldId id="297" r:id="rId23"/>
    <p:sldId id="284" r:id="rId24"/>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09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8" autoAdjust="0"/>
    <p:restoredTop sz="95274" autoAdjust="0"/>
  </p:normalViewPr>
  <p:slideViewPr>
    <p:cSldViewPr>
      <p:cViewPr>
        <p:scale>
          <a:sx n="106" d="100"/>
          <a:sy n="106" d="100"/>
        </p:scale>
        <p:origin x="-786" y="-30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74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D8337-6C11-4310-81E1-FDD5072BABF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E93456F3-4A52-4FA0-939C-ACA4F31B4AA2}">
      <dgm:prSet phldrT="[텍스트]"/>
      <dgm:spPr>
        <a:solidFill>
          <a:srgbClr val="FFFF00"/>
        </a:solidFill>
        <a:ln>
          <a:solidFill>
            <a:srgbClr val="FFFF00"/>
          </a:solidFill>
        </a:ln>
      </dgm:spPr>
      <dgm:t>
        <a:bodyPr/>
        <a:lstStyle/>
        <a:p>
          <a:pPr algn="ctr" latinLnBrk="1"/>
          <a:r>
            <a:rPr lang="en-US" altLang="ko-KR" b="1" i="0" kern="1400" spc="300" baseline="0" dirty="0" smtClean="0">
              <a:solidFill>
                <a:srgbClr val="FF0000"/>
              </a:solidFill>
            </a:rPr>
            <a:t>HISTORY</a:t>
          </a:r>
          <a:endParaRPr lang="ko-KR" altLang="en-US" b="1" i="0" kern="1400" spc="300" baseline="0" dirty="0">
            <a:solidFill>
              <a:srgbClr val="FF0000"/>
            </a:solidFill>
          </a:endParaRPr>
        </a:p>
      </dgm:t>
    </dgm:pt>
    <dgm:pt modelId="{D326FEB8-BC9B-49C5-AB04-59C44636ABB6}" type="parTrans" cxnId="{272E9098-A3F6-4A5A-8AD1-D32C5F1023F5}">
      <dgm:prSet/>
      <dgm:spPr/>
      <dgm:t>
        <a:bodyPr/>
        <a:lstStyle/>
        <a:p>
          <a:pPr latinLnBrk="1"/>
          <a:endParaRPr lang="ko-KR" altLang="en-US"/>
        </a:p>
      </dgm:t>
    </dgm:pt>
    <dgm:pt modelId="{3B186143-2ACD-4F8A-95A6-A47F79037A09}" type="sibTrans" cxnId="{272E9098-A3F6-4A5A-8AD1-D32C5F1023F5}">
      <dgm:prSet/>
      <dgm:spPr/>
      <dgm:t>
        <a:bodyPr/>
        <a:lstStyle/>
        <a:p>
          <a:pPr latinLnBrk="1"/>
          <a:endParaRPr lang="ko-KR" altLang="en-US"/>
        </a:p>
      </dgm:t>
    </dgm:pt>
    <dgm:pt modelId="{2ECCCE13-B592-4560-B3D5-D634B6AE5F81}">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1994.09</a:t>
          </a:r>
          <a:r>
            <a:rPr lang="en-US" altLang="ko-KR" dirty="0" smtClean="0">
              <a:solidFill>
                <a:schemeClr val="bg1"/>
              </a:solidFill>
              <a:effectLst>
                <a:outerShdw blurRad="38100" dist="38100" dir="2700000" algn="tl">
                  <a:srgbClr val="000000">
                    <a:alpha val="43137"/>
                  </a:srgbClr>
                </a:outerShdw>
              </a:effectLst>
            </a:rPr>
            <a:t>   Establishment</a:t>
          </a:r>
          <a:endParaRPr lang="ko-KR" altLang="en-US" dirty="0">
            <a:solidFill>
              <a:schemeClr val="bg1"/>
            </a:solidFill>
            <a:effectLst>
              <a:outerShdw blurRad="38100" dist="38100" dir="2700000" algn="tl">
                <a:srgbClr val="000000">
                  <a:alpha val="43137"/>
                </a:srgbClr>
              </a:outerShdw>
            </a:effectLst>
          </a:endParaRPr>
        </a:p>
      </dgm:t>
    </dgm:pt>
    <dgm:pt modelId="{A8979CFD-0CAC-47F5-8488-3AEA5A14CBC1}" type="parTrans" cxnId="{099F831F-2720-4F85-B7B9-DC9BFCEF5C0D}">
      <dgm:prSet/>
      <dgm:spPr/>
      <dgm:t>
        <a:bodyPr/>
        <a:lstStyle/>
        <a:p>
          <a:pPr latinLnBrk="1"/>
          <a:endParaRPr lang="ko-KR" altLang="en-US"/>
        </a:p>
      </dgm:t>
    </dgm:pt>
    <dgm:pt modelId="{A1C6C392-43EE-4741-81A1-043F3A4B2C70}" type="sibTrans" cxnId="{099F831F-2720-4F85-B7B9-DC9BFCEF5C0D}">
      <dgm:prSet/>
      <dgm:spPr/>
      <dgm:t>
        <a:bodyPr/>
        <a:lstStyle/>
        <a:p>
          <a:pPr latinLnBrk="1"/>
          <a:endParaRPr lang="ko-KR" altLang="en-US"/>
        </a:p>
      </dgm:t>
    </dgm:pt>
    <dgm:pt modelId="{EE8B3738-F5CC-4323-B1F1-BBB80D451360}">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1994.09</a:t>
          </a:r>
          <a:r>
            <a:rPr lang="en-US" altLang="ko-KR" dirty="0" smtClean="0">
              <a:solidFill>
                <a:schemeClr val="bg1"/>
              </a:solidFill>
              <a:effectLst>
                <a:outerShdw blurRad="38100" dist="38100" dir="2700000" algn="tl">
                  <a:srgbClr val="000000">
                    <a:alpha val="43137"/>
                  </a:srgbClr>
                </a:outerShdw>
              </a:effectLst>
            </a:rPr>
            <a:t>   </a:t>
          </a:r>
          <a:r>
            <a:rPr lang="en-US" altLang="ko-KR" dirty="0" err="1" smtClean="0">
              <a:solidFill>
                <a:schemeClr val="bg1"/>
              </a:solidFill>
              <a:effectLst>
                <a:outerShdw blurRad="38100" dist="38100" dir="2700000" algn="tl">
                  <a:srgbClr val="000000">
                    <a:alpha val="43137"/>
                  </a:srgbClr>
                </a:outerShdw>
              </a:effectLst>
            </a:rPr>
            <a:t>Busan</a:t>
          </a:r>
          <a:r>
            <a:rPr lang="en-US" altLang="ko-KR" dirty="0" smtClean="0">
              <a:solidFill>
                <a:schemeClr val="bg1"/>
              </a:solidFill>
              <a:effectLst>
                <a:outerShdw blurRad="38100" dist="38100" dir="2700000" algn="tl">
                  <a:srgbClr val="000000">
                    <a:alpha val="43137"/>
                  </a:srgbClr>
                </a:outerShdw>
              </a:effectLst>
            </a:rPr>
            <a:t> branch office/ </a:t>
          </a:r>
          <a:r>
            <a:rPr lang="en-US" altLang="ko-KR" dirty="0" err="1" smtClean="0">
              <a:solidFill>
                <a:schemeClr val="bg1"/>
              </a:solidFill>
              <a:effectLst>
                <a:outerShdw blurRad="38100" dist="38100" dir="2700000" algn="tl">
                  <a:srgbClr val="000000">
                    <a:alpha val="43137"/>
                  </a:srgbClr>
                </a:outerShdw>
              </a:effectLst>
            </a:rPr>
            <a:t>Incheon</a:t>
          </a:r>
          <a:r>
            <a:rPr lang="en-US" altLang="ko-KR" dirty="0" smtClean="0">
              <a:solidFill>
                <a:schemeClr val="bg1"/>
              </a:solidFill>
              <a:effectLst>
                <a:outerShdw blurRad="38100" dist="38100" dir="2700000" algn="tl">
                  <a:srgbClr val="000000">
                    <a:alpha val="43137"/>
                  </a:srgbClr>
                </a:outerShdw>
              </a:effectLst>
            </a:rPr>
            <a:t> Airport office Opened</a:t>
          </a:r>
          <a:endParaRPr lang="ko-KR" altLang="en-US" dirty="0">
            <a:solidFill>
              <a:schemeClr val="bg1"/>
            </a:solidFill>
            <a:effectLst>
              <a:outerShdw blurRad="38100" dist="38100" dir="2700000" algn="tl">
                <a:srgbClr val="000000">
                  <a:alpha val="43137"/>
                </a:srgbClr>
              </a:outerShdw>
            </a:effectLst>
          </a:endParaRPr>
        </a:p>
      </dgm:t>
    </dgm:pt>
    <dgm:pt modelId="{E98E7D34-2F76-47DF-83FC-66CD9FD44BF9}" type="parTrans" cxnId="{030B1CD0-B8BB-4AF8-B4F1-637BEE1A53BB}">
      <dgm:prSet/>
      <dgm:spPr/>
      <dgm:t>
        <a:bodyPr/>
        <a:lstStyle/>
        <a:p>
          <a:pPr latinLnBrk="1"/>
          <a:endParaRPr lang="ko-KR" altLang="en-US"/>
        </a:p>
      </dgm:t>
    </dgm:pt>
    <dgm:pt modelId="{237DE1DF-30B6-4CE4-882E-C53C407F2C74}" type="sibTrans" cxnId="{030B1CD0-B8BB-4AF8-B4F1-637BEE1A53BB}">
      <dgm:prSet/>
      <dgm:spPr/>
      <dgm:t>
        <a:bodyPr/>
        <a:lstStyle/>
        <a:p>
          <a:pPr latinLnBrk="1"/>
          <a:endParaRPr lang="ko-KR" altLang="en-US"/>
        </a:p>
      </dgm:t>
    </dgm:pt>
    <dgm:pt modelId="{C0A4ACEE-DA22-4D69-93CA-3C12AEDD175A}">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1994.10</a:t>
          </a:r>
          <a:r>
            <a:rPr lang="en-US" altLang="ko-KR" dirty="0" smtClean="0">
              <a:solidFill>
                <a:schemeClr val="bg1"/>
              </a:solidFill>
              <a:effectLst>
                <a:outerShdw blurRad="38100" dist="38100" dir="2700000" algn="tl">
                  <a:srgbClr val="000000">
                    <a:alpha val="43137"/>
                  </a:srgbClr>
                </a:outerShdw>
              </a:effectLst>
            </a:rPr>
            <a:t>   Registration of FIATA</a:t>
          </a:r>
          <a:endParaRPr lang="ko-KR" altLang="en-US" dirty="0">
            <a:solidFill>
              <a:schemeClr val="bg1"/>
            </a:solidFill>
            <a:effectLst>
              <a:outerShdw blurRad="38100" dist="38100" dir="2700000" algn="tl">
                <a:srgbClr val="000000">
                  <a:alpha val="43137"/>
                </a:srgbClr>
              </a:outerShdw>
            </a:effectLst>
          </a:endParaRPr>
        </a:p>
      </dgm:t>
    </dgm:pt>
    <dgm:pt modelId="{31540688-17EE-44A3-8701-E74DEFA09800}" type="parTrans" cxnId="{15C8890A-651D-43DF-A2F8-F2C054E84796}">
      <dgm:prSet/>
      <dgm:spPr/>
      <dgm:t>
        <a:bodyPr/>
        <a:lstStyle/>
        <a:p>
          <a:pPr latinLnBrk="1"/>
          <a:endParaRPr lang="ko-KR" altLang="en-US"/>
        </a:p>
      </dgm:t>
    </dgm:pt>
    <dgm:pt modelId="{F9983ACE-B8C6-4276-A274-9675043B5331}" type="sibTrans" cxnId="{15C8890A-651D-43DF-A2F8-F2C054E84796}">
      <dgm:prSet/>
      <dgm:spPr/>
      <dgm:t>
        <a:bodyPr/>
        <a:lstStyle/>
        <a:p>
          <a:pPr latinLnBrk="1"/>
          <a:endParaRPr lang="ko-KR" altLang="en-US"/>
        </a:p>
      </dgm:t>
    </dgm:pt>
    <dgm:pt modelId="{951D021B-1654-4258-80DA-72DA00673C96}">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1995.06</a:t>
          </a:r>
          <a:r>
            <a:rPr lang="en-US" altLang="ko-KR" dirty="0" smtClean="0">
              <a:solidFill>
                <a:schemeClr val="bg1"/>
              </a:solidFill>
              <a:effectLst>
                <a:outerShdw blurRad="38100" dist="38100" dir="2700000" algn="tl">
                  <a:srgbClr val="000000">
                    <a:alpha val="43137"/>
                  </a:srgbClr>
                </a:outerShdw>
              </a:effectLst>
            </a:rPr>
            <a:t>   Forwarding work Computerized</a:t>
          </a:r>
          <a:endParaRPr lang="ko-KR" altLang="en-US" dirty="0">
            <a:solidFill>
              <a:schemeClr val="bg1"/>
            </a:solidFill>
            <a:effectLst>
              <a:outerShdw blurRad="38100" dist="38100" dir="2700000" algn="tl">
                <a:srgbClr val="000000">
                  <a:alpha val="43137"/>
                </a:srgbClr>
              </a:outerShdw>
            </a:effectLst>
          </a:endParaRPr>
        </a:p>
      </dgm:t>
    </dgm:pt>
    <dgm:pt modelId="{9A148907-144D-42D4-A858-CE43FEC16244}" type="parTrans" cxnId="{511B3D75-3C8D-43F1-940D-67EAF04EDC0A}">
      <dgm:prSet/>
      <dgm:spPr/>
      <dgm:t>
        <a:bodyPr/>
        <a:lstStyle/>
        <a:p>
          <a:pPr latinLnBrk="1"/>
          <a:endParaRPr lang="ko-KR" altLang="en-US"/>
        </a:p>
      </dgm:t>
    </dgm:pt>
    <dgm:pt modelId="{9530EC2D-30F9-4CCC-A490-8638F153CFF6}" type="sibTrans" cxnId="{511B3D75-3C8D-43F1-940D-67EAF04EDC0A}">
      <dgm:prSet/>
      <dgm:spPr/>
      <dgm:t>
        <a:bodyPr/>
        <a:lstStyle/>
        <a:p>
          <a:pPr latinLnBrk="1"/>
          <a:endParaRPr lang="ko-KR" altLang="en-US"/>
        </a:p>
      </dgm:t>
    </dgm:pt>
    <dgm:pt modelId="{C91B6986-7806-4AB1-B035-B3962B384BD9}">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1999.07</a:t>
          </a:r>
          <a:r>
            <a:rPr lang="en-US" altLang="ko-KR" dirty="0" smtClean="0">
              <a:solidFill>
                <a:schemeClr val="bg1"/>
              </a:solidFill>
              <a:effectLst>
                <a:outerShdw blurRad="38100" dist="38100" dir="2700000" algn="tl">
                  <a:srgbClr val="000000">
                    <a:alpha val="43137"/>
                  </a:srgbClr>
                </a:outerShdw>
              </a:effectLst>
            </a:rPr>
            <a:t>   Obtained membership of IATA</a:t>
          </a:r>
          <a:endParaRPr lang="ko-KR" altLang="en-US" dirty="0">
            <a:solidFill>
              <a:schemeClr val="bg1"/>
            </a:solidFill>
            <a:effectLst>
              <a:outerShdw blurRad="38100" dist="38100" dir="2700000" algn="tl">
                <a:srgbClr val="000000">
                  <a:alpha val="43137"/>
                </a:srgbClr>
              </a:outerShdw>
            </a:effectLst>
          </a:endParaRPr>
        </a:p>
      </dgm:t>
    </dgm:pt>
    <dgm:pt modelId="{ED88D0E2-635C-4BD0-8D3D-50AE573B368F}" type="parTrans" cxnId="{92BFCD36-CE3F-469F-AE53-13425AB6B83C}">
      <dgm:prSet/>
      <dgm:spPr/>
      <dgm:t>
        <a:bodyPr/>
        <a:lstStyle/>
        <a:p>
          <a:pPr latinLnBrk="1"/>
          <a:endParaRPr lang="ko-KR" altLang="en-US"/>
        </a:p>
      </dgm:t>
    </dgm:pt>
    <dgm:pt modelId="{CE31811B-6F05-4988-8CD1-7A86E999F848}" type="sibTrans" cxnId="{92BFCD36-CE3F-469F-AE53-13425AB6B83C}">
      <dgm:prSet/>
      <dgm:spPr/>
      <dgm:t>
        <a:bodyPr/>
        <a:lstStyle/>
        <a:p>
          <a:pPr latinLnBrk="1"/>
          <a:endParaRPr lang="ko-KR" altLang="en-US"/>
        </a:p>
      </dgm:t>
    </dgm:pt>
    <dgm:pt modelId="{1F2F2A5D-C4BD-44F0-BB95-4A1F6B1B59B0}">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1999.10</a:t>
          </a:r>
          <a:r>
            <a:rPr lang="en-US" altLang="ko-KR" dirty="0" smtClean="0">
              <a:solidFill>
                <a:schemeClr val="bg1"/>
              </a:solidFill>
              <a:effectLst>
                <a:outerShdw blurRad="38100" dist="38100" dir="2700000" algn="tl">
                  <a:srgbClr val="000000">
                    <a:alpha val="43137"/>
                  </a:srgbClr>
                </a:outerShdw>
              </a:effectLst>
            </a:rPr>
            <a:t>   Obtained CASS membership</a:t>
          </a:r>
          <a:endParaRPr lang="ko-KR" altLang="en-US" dirty="0">
            <a:solidFill>
              <a:schemeClr val="bg1"/>
            </a:solidFill>
            <a:effectLst>
              <a:outerShdw blurRad="38100" dist="38100" dir="2700000" algn="tl">
                <a:srgbClr val="000000">
                  <a:alpha val="43137"/>
                </a:srgbClr>
              </a:outerShdw>
            </a:effectLst>
          </a:endParaRPr>
        </a:p>
      </dgm:t>
    </dgm:pt>
    <dgm:pt modelId="{A06570FA-EF86-4EE9-8F25-66E2ADE64FE0}" type="parTrans" cxnId="{14DB21BB-F5FA-4271-81F9-140AD24CED1C}">
      <dgm:prSet/>
      <dgm:spPr/>
      <dgm:t>
        <a:bodyPr/>
        <a:lstStyle/>
        <a:p>
          <a:pPr latinLnBrk="1"/>
          <a:endParaRPr lang="ko-KR" altLang="en-US"/>
        </a:p>
      </dgm:t>
    </dgm:pt>
    <dgm:pt modelId="{520CEEA5-2531-4C5C-BBAB-303ABF985492}" type="sibTrans" cxnId="{14DB21BB-F5FA-4271-81F9-140AD24CED1C}">
      <dgm:prSet/>
      <dgm:spPr/>
      <dgm:t>
        <a:bodyPr/>
        <a:lstStyle/>
        <a:p>
          <a:pPr latinLnBrk="1"/>
          <a:endParaRPr lang="ko-KR" altLang="en-US"/>
        </a:p>
      </dgm:t>
    </dgm:pt>
    <dgm:pt modelId="{E92F42A5-2A95-406F-94D3-585E0F814183}">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2001.06</a:t>
          </a:r>
          <a:r>
            <a:rPr lang="en-US" altLang="ko-KR" dirty="0" smtClean="0">
              <a:solidFill>
                <a:schemeClr val="bg1"/>
              </a:solidFill>
              <a:effectLst>
                <a:outerShdw blurRad="38100" dist="38100" dir="2700000" algn="tl">
                  <a:srgbClr val="000000">
                    <a:alpha val="43137"/>
                  </a:srgbClr>
                </a:outerShdw>
              </a:effectLst>
            </a:rPr>
            <a:t>   Tracing system Computerized</a:t>
          </a:r>
          <a:endParaRPr lang="ko-KR" altLang="en-US" dirty="0">
            <a:solidFill>
              <a:schemeClr val="bg1"/>
            </a:solidFill>
            <a:effectLst>
              <a:outerShdw blurRad="38100" dist="38100" dir="2700000" algn="tl">
                <a:srgbClr val="000000">
                  <a:alpha val="43137"/>
                </a:srgbClr>
              </a:outerShdw>
            </a:effectLst>
          </a:endParaRPr>
        </a:p>
      </dgm:t>
    </dgm:pt>
    <dgm:pt modelId="{9229A714-3F12-4B5F-BF5A-3F96B69E3238}" type="parTrans" cxnId="{3F18EEE7-CD2D-42E3-8B89-95F8C1F55D75}">
      <dgm:prSet/>
      <dgm:spPr/>
      <dgm:t>
        <a:bodyPr/>
        <a:lstStyle/>
        <a:p>
          <a:pPr latinLnBrk="1"/>
          <a:endParaRPr lang="ko-KR" altLang="en-US"/>
        </a:p>
      </dgm:t>
    </dgm:pt>
    <dgm:pt modelId="{ED718901-E883-43C4-8E61-FB2E1F58472D}" type="sibTrans" cxnId="{3F18EEE7-CD2D-42E3-8B89-95F8C1F55D75}">
      <dgm:prSet/>
      <dgm:spPr/>
      <dgm:t>
        <a:bodyPr/>
        <a:lstStyle/>
        <a:p>
          <a:pPr latinLnBrk="1"/>
          <a:endParaRPr lang="ko-KR" altLang="en-US"/>
        </a:p>
      </dgm:t>
    </dgm:pt>
    <dgm:pt modelId="{A0F7C14C-EB9E-4E19-8B3F-27AC9ED23214}">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2006.03</a:t>
          </a:r>
          <a:r>
            <a:rPr lang="en-US" altLang="ko-KR" dirty="0" smtClean="0">
              <a:solidFill>
                <a:schemeClr val="bg1"/>
              </a:solidFill>
              <a:effectLst>
                <a:outerShdw blurRad="38100" dist="38100" dir="2700000" algn="tl">
                  <a:srgbClr val="000000">
                    <a:alpha val="43137"/>
                  </a:srgbClr>
                </a:outerShdw>
              </a:effectLst>
            </a:rPr>
            <a:t>   SLOVAKIA office Opened</a:t>
          </a:r>
          <a:endParaRPr lang="ko-KR" altLang="en-US" dirty="0">
            <a:solidFill>
              <a:schemeClr val="bg1"/>
            </a:solidFill>
            <a:effectLst>
              <a:outerShdw blurRad="38100" dist="38100" dir="2700000" algn="tl">
                <a:srgbClr val="000000">
                  <a:alpha val="43137"/>
                </a:srgbClr>
              </a:outerShdw>
            </a:effectLst>
          </a:endParaRPr>
        </a:p>
      </dgm:t>
    </dgm:pt>
    <dgm:pt modelId="{AF4623E7-D781-4385-8D29-D812840269A2}" type="parTrans" cxnId="{93D2E0CD-2EB1-4BC6-A05F-208DA5734D84}">
      <dgm:prSet/>
      <dgm:spPr/>
      <dgm:t>
        <a:bodyPr/>
        <a:lstStyle/>
        <a:p>
          <a:pPr latinLnBrk="1"/>
          <a:endParaRPr lang="ko-KR" altLang="en-US"/>
        </a:p>
      </dgm:t>
    </dgm:pt>
    <dgm:pt modelId="{4DE973EC-4EFB-44F3-9C6F-E8F7654EFFCF}" type="sibTrans" cxnId="{93D2E0CD-2EB1-4BC6-A05F-208DA5734D84}">
      <dgm:prSet/>
      <dgm:spPr/>
      <dgm:t>
        <a:bodyPr/>
        <a:lstStyle/>
        <a:p>
          <a:pPr latinLnBrk="1"/>
          <a:endParaRPr lang="ko-KR" altLang="en-US"/>
        </a:p>
      </dgm:t>
    </dgm:pt>
    <dgm:pt modelId="{19B96235-630D-41EE-9E0F-C7B85D6E8372}">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2008.06</a:t>
          </a:r>
          <a:r>
            <a:rPr lang="en-US" altLang="ko-KR" dirty="0" smtClean="0">
              <a:solidFill>
                <a:schemeClr val="bg1"/>
              </a:solidFill>
              <a:effectLst>
                <a:outerShdw blurRad="38100" dist="38100" dir="2700000" algn="tl">
                  <a:srgbClr val="000000">
                    <a:alpha val="43137"/>
                  </a:srgbClr>
                </a:outerShdw>
              </a:effectLst>
            </a:rPr>
            <a:t>   ISO 9001 certified</a:t>
          </a:r>
          <a:endParaRPr lang="ko-KR" altLang="en-US" dirty="0">
            <a:solidFill>
              <a:schemeClr val="bg1"/>
            </a:solidFill>
            <a:effectLst>
              <a:outerShdw blurRad="38100" dist="38100" dir="2700000" algn="tl">
                <a:srgbClr val="000000">
                  <a:alpha val="43137"/>
                </a:srgbClr>
              </a:outerShdw>
            </a:effectLst>
          </a:endParaRPr>
        </a:p>
      </dgm:t>
    </dgm:pt>
    <dgm:pt modelId="{870A640E-7CD4-45B5-853D-57FB1245C578}" type="parTrans" cxnId="{061AC853-F83E-4AC1-BE78-EB0AD0601B64}">
      <dgm:prSet/>
      <dgm:spPr/>
      <dgm:t>
        <a:bodyPr/>
        <a:lstStyle/>
        <a:p>
          <a:pPr latinLnBrk="1"/>
          <a:endParaRPr lang="ko-KR" altLang="en-US"/>
        </a:p>
      </dgm:t>
    </dgm:pt>
    <dgm:pt modelId="{B2A1148E-63A4-46BC-8936-E5C0C42B736C}" type="sibTrans" cxnId="{061AC853-F83E-4AC1-BE78-EB0AD0601B64}">
      <dgm:prSet/>
      <dgm:spPr/>
      <dgm:t>
        <a:bodyPr/>
        <a:lstStyle/>
        <a:p>
          <a:pPr latinLnBrk="1"/>
          <a:endParaRPr lang="ko-KR" altLang="en-US"/>
        </a:p>
      </dgm:t>
    </dgm:pt>
    <dgm:pt modelId="{581D6CB7-6350-4952-A582-7E988A4FD0C5}">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2009.02</a:t>
          </a:r>
          <a:r>
            <a:rPr lang="en-US" altLang="ko-KR" dirty="0" smtClean="0">
              <a:solidFill>
                <a:schemeClr val="bg1"/>
              </a:solidFill>
              <a:effectLst>
                <a:outerShdw blurRad="38100" dist="38100" dir="2700000" algn="tl">
                  <a:srgbClr val="000000">
                    <a:alpha val="43137"/>
                  </a:srgbClr>
                </a:outerShdw>
              </a:effectLst>
            </a:rPr>
            <a:t>   Opened </a:t>
          </a:r>
          <a:r>
            <a:rPr lang="en-US" altLang="ko-KR" dirty="0" err="1" smtClean="0">
              <a:solidFill>
                <a:schemeClr val="bg1"/>
              </a:solidFill>
              <a:effectLst>
                <a:outerShdw blurRad="38100" dist="38100" dir="2700000" algn="tl">
                  <a:srgbClr val="000000">
                    <a:alpha val="43137"/>
                  </a:srgbClr>
                </a:outerShdw>
              </a:effectLst>
            </a:rPr>
            <a:t>Busan</a:t>
          </a:r>
          <a:r>
            <a:rPr lang="en-US" altLang="ko-KR" dirty="0" smtClean="0">
              <a:solidFill>
                <a:schemeClr val="bg1"/>
              </a:solidFill>
              <a:effectLst>
                <a:outerShdw blurRad="38100" dist="38100" dir="2700000" algn="tl">
                  <a:srgbClr val="000000">
                    <a:alpha val="43137"/>
                  </a:srgbClr>
                </a:outerShdw>
              </a:effectLst>
            </a:rPr>
            <a:t> airport branch office</a:t>
          </a:r>
          <a:endParaRPr lang="ko-KR" altLang="en-US" dirty="0">
            <a:solidFill>
              <a:schemeClr val="bg1"/>
            </a:solidFill>
            <a:effectLst>
              <a:outerShdw blurRad="38100" dist="38100" dir="2700000" algn="tl">
                <a:srgbClr val="000000">
                  <a:alpha val="43137"/>
                </a:srgbClr>
              </a:outerShdw>
            </a:effectLst>
          </a:endParaRPr>
        </a:p>
      </dgm:t>
    </dgm:pt>
    <dgm:pt modelId="{D84D6015-6286-4484-98EE-3176B3E3DD87}" type="parTrans" cxnId="{D0CDFD42-A10F-43A0-AAA4-FE9C9F290BA2}">
      <dgm:prSet/>
      <dgm:spPr/>
      <dgm:t>
        <a:bodyPr/>
        <a:lstStyle/>
        <a:p>
          <a:pPr latinLnBrk="1"/>
          <a:endParaRPr lang="ko-KR" altLang="en-US"/>
        </a:p>
      </dgm:t>
    </dgm:pt>
    <dgm:pt modelId="{E4E31A58-A7C0-4378-A4DE-C908722FC7E3}" type="sibTrans" cxnId="{D0CDFD42-A10F-43A0-AAA4-FE9C9F290BA2}">
      <dgm:prSet/>
      <dgm:spPr/>
      <dgm:t>
        <a:bodyPr/>
        <a:lstStyle/>
        <a:p>
          <a:pPr latinLnBrk="1"/>
          <a:endParaRPr lang="ko-KR" altLang="en-US"/>
        </a:p>
      </dgm:t>
    </dgm:pt>
    <dgm:pt modelId="{8A129F78-7CBB-414D-9C8F-E4EE7BB33E6F}">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2011.03</a:t>
          </a:r>
          <a:r>
            <a:rPr lang="en-US" altLang="ko-KR" dirty="0" smtClean="0">
              <a:solidFill>
                <a:schemeClr val="bg1"/>
              </a:solidFill>
              <a:effectLst>
                <a:outerShdw blurRad="38100" dist="38100" dir="2700000" algn="tl">
                  <a:srgbClr val="000000">
                    <a:alpha val="43137"/>
                  </a:srgbClr>
                </a:outerShdw>
              </a:effectLst>
            </a:rPr>
            <a:t>   AEO certified</a:t>
          </a:r>
          <a:endParaRPr lang="ko-KR" altLang="en-US" dirty="0">
            <a:solidFill>
              <a:schemeClr val="bg1"/>
            </a:solidFill>
            <a:effectLst>
              <a:outerShdw blurRad="38100" dist="38100" dir="2700000" algn="tl">
                <a:srgbClr val="000000">
                  <a:alpha val="43137"/>
                </a:srgbClr>
              </a:outerShdw>
            </a:effectLst>
          </a:endParaRPr>
        </a:p>
      </dgm:t>
    </dgm:pt>
    <dgm:pt modelId="{85F462E9-6369-4C01-91CA-24B46460CD4F}" type="parTrans" cxnId="{19FFDF95-0ADB-47FC-A855-23DC5259F8ED}">
      <dgm:prSet/>
      <dgm:spPr/>
      <dgm:t>
        <a:bodyPr/>
        <a:lstStyle/>
        <a:p>
          <a:pPr latinLnBrk="1"/>
          <a:endParaRPr lang="ko-KR" altLang="en-US"/>
        </a:p>
      </dgm:t>
    </dgm:pt>
    <dgm:pt modelId="{0A9B30FB-0F72-4F23-900E-2314D7E2840A}" type="sibTrans" cxnId="{19FFDF95-0ADB-47FC-A855-23DC5259F8ED}">
      <dgm:prSet/>
      <dgm:spPr/>
      <dgm:t>
        <a:bodyPr/>
        <a:lstStyle/>
        <a:p>
          <a:pPr latinLnBrk="1"/>
          <a:endParaRPr lang="ko-KR" altLang="en-US"/>
        </a:p>
      </dgm:t>
    </dgm:pt>
    <dgm:pt modelId="{7128EEA7-146A-422C-8ED9-2487A8490BB9}">
      <dgm:prSet phldrT="[텍스트]"/>
      <dgm:spPr/>
      <dgm:t>
        <a:bodyPr/>
        <a:lstStyle/>
        <a:p>
          <a:pPr latinLnBrk="1"/>
          <a:r>
            <a:rPr lang="en-US" altLang="ko-KR" dirty="0" smtClean="0">
              <a:solidFill>
                <a:srgbClr val="FFFF00"/>
              </a:solidFill>
              <a:effectLst>
                <a:outerShdw blurRad="38100" dist="38100" dir="2700000" algn="tl">
                  <a:srgbClr val="000000">
                    <a:alpha val="43137"/>
                  </a:srgbClr>
                </a:outerShdw>
              </a:effectLst>
            </a:rPr>
            <a:t>2010.10 </a:t>
          </a:r>
          <a:r>
            <a:rPr lang="en-US" altLang="ko-KR" dirty="0" smtClean="0">
              <a:solidFill>
                <a:schemeClr val="bg1"/>
              </a:solidFill>
              <a:effectLst>
                <a:outerShdw blurRad="38100" dist="38100" dir="2700000" algn="tl">
                  <a:srgbClr val="000000">
                    <a:alpha val="43137"/>
                  </a:srgbClr>
                </a:outerShdw>
              </a:effectLst>
            </a:rPr>
            <a:t>  Slovakia office merged, holds 20% of the office.</a:t>
          </a:r>
          <a:endParaRPr lang="ko-KR" altLang="en-US" dirty="0">
            <a:solidFill>
              <a:schemeClr val="bg1"/>
            </a:solidFill>
            <a:effectLst>
              <a:outerShdw blurRad="38100" dist="38100" dir="2700000" algn="tl">
                <a:srgbClr val="000000">
                  <a:alpha val="43137"/>
                </a:srgbClr>
              </a:outerShdw>
            </a:effectLst>
          </a:endParaRPr>
        </a:p>
      </dgm:t>
    </dgm:pt>
    <dgm:pt modelId="{2E9B605E-7AE2-4943-B119-52E395229C99}" type="parTrans" cxnId="{C8F81A5C-8940-4C18-A24E-CF28C2ED0FD4}">
      <dgm:prSet/>
      <dgm:spPr/>
      <dgm:t>
        <a:bodyPr/>
        <a:lstStyle/>
        <a:p>
          <a:pPr latinLnBrk="1"/>
          <a:endParaRPr lang="ko-KR" altLang="en-US"/>
        </a:p>
      </dgm:t>
    </dgm:pt>
    <dgm:pt modelId="{4C51B78F-0F80-4675-9041-20D8BFB59F18}" type="sibTrans" cxnId="{C8F81A5C-8940-4C18-A24E-CF28C2ED0FD4}">
      <dgm:prSet/>
      <dgm:spPr/>
      <dgm:t>
        <a:bodyPr/>
        <a:lstStyle/>
        <a:p>
          <a:pPr latinLnBrk="1"/>
          <a:endParaRPr lang="ko-KR" altLang="en-US"/>
        </a:p>
      </dgm:t>
    </dgm:pt>
    <dgm:pt modelId="{DC7D6DAB-B245-430B-BBE6-7C05B7B1E8F0}" type="pres">
      <dgm:prSet presAssocID="{EB2D8337-6C11-4310-81E1-FDD5072BABFB}" presName="linear" presStyleCnt="0">
        <dgm:presLayoutVars>
          <dgm:animLvl val="lvl"/>
          <dgm:resizeHandles val="exact"/>
        </dgm:presLayoutVars>
      </dgm:prSet>
      <dgm:spPr/>
      <dgm:t>
        <a:bodyPr/>
        <a:lstStyle/>
        <a:p>
          <a:pPr latinLnBrk="1"/>
          <a:endParaRPr lang="ko-KR" altLang="en-US"/>
        </a:p>
      </dgm:t>
    </dgm:pt>
    <dgm:pt modelId="{8376580F-C0CD-46A6-AD7F-29191E8615D0}" type="pres">
      <dgm:prSet presAssocID="{E93456F3-4A52-4FA0-939C-ACA4F31B4AA2}" presName="parentText" presStyleLbl="node1" presStyleIdx="0" presStyleCnt="1" custScaleX="28467" custScaleY="38013" custLinFactNeighborX="-28467" custLinFactNeighborY="241">
        <dgm:presLayoutVars>
          <dgm:chMax val="0"/>
          <dgm:bulletEnabled val="1"/>
        </dgm:presLayoutVars>
      </dgm:prSet>
      <dgm:spPr/>
      <dgm:t>
        <a:bodyPr/>
        <a:lstStyle/>
        <a:p>
          <a:pPr latinLnBrk="1"/>
          <a:endParaRPr lang="ko-KR" altLang="en-US"/>
        </a:p>
      </dgm:t>
    </dgm:pt>
    <dgm:pt modelId="{6B15D1A8-AB9A-4432-BAAA-74C1F74FF043}" type="pres">
      <dgm:prSet presAssocID="{E93456F3-4A52-4FA0-939C-ACA4F31B4AA2}" presName="childText" presStyleLbl="revTx" presStyleIdx="0" presStyleCnt="1" custScaleY="25978" custLinFactNeighborX="-202" custLinFactNeighborY="7908">
        <dgm:presLayoutVars>
          <dgm:bulletEnabled val="1"/>
        </dgm:presLayoutVars>
      </dgm:prSet>
      <dgm:spPr/>
      <dgm:t>
        <a:bodyPr/>
        <a:lstStyle/>
        <a:p>
          <a:pPr latinLnBrk="1"/>
          <a:endParaRPr lang="ko-KR" altLang="en-US"/>
        </a:p>
      </dgm:t>
    </dgm:pt>
  </dgm:ptLst>
  <dgm:cxnLst>
    <dgm:cxn modelId="{030B1CD0-B8BB-4AF8-B4F1-637BEE1A53BB}" srcId="{E93456F3-4A52-4FA0-939C-ACA4F31B4AA2}" destId="{EE8B3738-F5CC-4323-B1F1-BBB80D451360}" srcOrd="1" destOrd="0" parTransId="{E98E7D34-2F76-47DF-83FC-66CD9FD44BF9}" sibTransId="{237DE1DF-30B6-4CE4-882E-C53C407F2C74}"/>
    <dgm:cxn modelId="{9A0E665D-4486-4798-85CB-99EBDE56553C}" type="presOf" srcId="{EE8B3738-F5CC-4323-B1F1-BBB80D451360}" destId="{6B15D1A8-AB9A-4432-BAAA-74C1F74FF043}" srcOrd="0" destOrd="1" presId="urn:microsoft.com/office/officeart/2005/8/layout/vList2"/>
    <dgm:cxn modelId="{D0CDFD42-A10F-43A0-AAA4-FE9C9F290BA2}" srcId="{E93456F3-4A52-4FA0-939C-ACA4F31B4AA2}" destId="{581D6CB7-6350-4952-A582-7E988A4FD0C5}" srcOrd="9" destOrd="0" parTransId="{D84D6015-6286-4484-98EE-3176B3E3DD87}" sibTransId="{E4E31A58-A7C0-4378-A4DE-C908722FC7E3}"/>
    <dgm:cxn modelId="{19FFDF95-0ADB-47FC-A855-23DC5259F8ED}" srcId="{E93456F3-4A52-4FA0-939C-ACA4F31B4AA2}" destId="{8A129F78-7CBB-414D-9C8F-E4EE7BB33E6F}" srcOrd="11" destOrd="0" parTransId="{85F462E9-6369-4C01-91CA-24B46460CD4F}" sibTransId="{0A9B30FB-0F72-4F23-900E-2314D7E2840A}"/>
    <dgm:cxn modelId="{92BFCD36-CE3F-469F-AE53-13425AB6B83C}" srcId="{E93456F3-4A52-4FA0-939C-ACA4F31B4AA2}" destId="{C91B6986-7806-4AB1-B035-B3962B384BD9}" srcOrd="4" destOrd="0" parTransId="{ED88D0E2-635C-4BD0-8D3D-50AE573B368F}" sibTransId="{CE31811B-6F05-4988-8CD1-7A86E999F848}"/>
    <dgm:cxn modelId="{511B3D75-3C8D-43F1-940D-67EAF04EDC0A}" srcId="{E93456F3-4A52-4FA0-939C-ACA4F31B4AA2}" destId="{951D021B-1654-4258-80DA-72DA00673C96}" srcOrd="3" destOrd="0" parTransId="{9A148907-144D-42D4-A858-CE43FEC16244}" sibTransId="{9530EC2D-30F9-4CCC-A490-8638F153CFF6}"/>
    <dgm:cxn modelId="{BE96CEBB-9973-4ED5-B70C-9ED04A9A2402}" type="presOf" srcId="{581D6CB7-6350-4952-A582-7E988A4FD0C5}" destId="{6B15D1A8-AB9A-4432-BAAA-74C1F74FF043}" srcOrd="0" destOrd="9" presId="urn:microsoft.com/office/officeart/2005/8/layout/vList2"/>
    <dgm:cxn modelId="{14DB21BB-F5FA-4271-81F9-140AD24CED1C}" srcId="{E93456F3-4A52-4FA0-939C-ACA4F31B4AA2}" destId="{1F2F2A5D-C4BD-44F0-BB95-4A1F6B1B59B0}" srcOrd="5" destOrd="0" parTransId="{A06570FA-EF86-4EE9-8F25-66E2ADE64FE0}" sibTransId="{520CEEA5-2531-4C5C-BBAB-303ABF985492}"/>
    <dgm:cxn modelId="{F261CB27-45D4-468D-ADB3-2A087B19E555}" type="presOf" srcId="{951D021B-1654-4258-80DA-72DA00673C96}" destId="{6B15D1A8-AB9A-4432-BAAA-74C1F74FF043}" srcOrd="0" destOrd="3" presId="urn:microsoft.com/office/officeart/2005/8/layout/vList2"/>
    <dgm:cxn modelId="{93D2E0CD-2EB1-4BC6-A05F-208DA5734D84}" srcId="{E93456F3-4A52-4FA0-939C-ACA4F31B4AA2}" destId="{A0F7C14C-EB9E-4E19-8B3F-27AC9ED23214}" srcOrd="7" destOrd="0" parTransId="{AF4623E7-D781-4385-8D29-D812840269A2}" sibTransId="{4DE973EC-4EFB-44F3-9C6F-E8F7654EFFCF}"/>
    <dgm:cxn modelId="{15C8890A-651D-43DF-A2F8-F2C054E84796}" srcId="{E93456F3-4A52-4FA0-939C-ACA4F31B4AA2}" destId="{C0A4ACEE-DA22-4D69-93CA-3C12AEDD175A}" srcOrd="2" destOrd="0" parTransId="{31540688-17EE-44A3-8701-E74DEFA09800}" sibTransId="{F9983ACE-B8C6-4276-A274-9675043B5331}"/>
    <dgm:cxn modelId="{FBECB420-D1B9-4E3E-902E-9378F18AE3F9}" type="presOf" srcId="{8A129F78-7CBB-414D-9C8F-E4EE7BB33E6F}" destId="{6B15D1A8-AB9A-4432-BAAA-74C1F74FF043}" srcOrd="0" destOrd="11" presId="urn:microsoft.com/office/officeart/2005/8/layout/vList2"/>
    <dgm:cxn modelId="{841B516A-8E5A-4902-9DFD-871F19A1D525}" type="presOf" srcId="{E92F42A5-2A95-406F-94D3-585E0F814183}" destId="{6B15D1A8-AB9A-4432-BAAA-74C1F74FF043}" srcOrd="0" destOrd="6" presId="urn:microsoft.com/office/officeart/2005/8/layout/vList2"/>
    <dgm:cxn modelId="{AA5F25DF-67D6-4FC2-AF19-D2C9F9159F1E}" type="presOf" srcId="{7128EEA7-146A-422C-8ED9-2487A8490BB9}" destId="{6B15D1A8-AB9A-4432-BAAA-74C1F74FF043}" srcOrd="0" destOrd="10" presId="urn:microsoft.com/office/officeart/2005/8/layout/vList2"/>
    <dgm:cxn modelId="{A86F3BE8-95E1-4A13-AEAE-65CE2317DB0B}" type="presOf" srcId="{E93456F3-4A52-4FA0-939C-ACA4F31B4AA2}" destId="{8376580F-C0CD-46A6-AD7F-29191E8615D0}" srcOrd="0" destOrd="0" presId="urn:microsoft.com/office/officeart/2005/8/layout/vList2"/>
    <dgm:cxn modelId="{099F831F-2720-4F85-B7B9-DC9BFCEF5C0D}" srcId="{E93456F3-4A52-4FA0-939C-ACA4F31B4AA2}" destId="{2ECCCE13-B592-4560-B3D5-D634B6AE5F81}" srcOrd="0" destOrd="0" parTransId="{A8979CFD-0CAC-47F5-8488-3AEA5A14CBC1}" sibTransId="{A1C6C392-43EE-4741-81A1-043F3A4B2C70}"/>
    <dgm:cxn modelId="{205FF307-C4F5-401D-8A8A-FAA9A24261A0}" type="presOf" srcId="{C91B6986-7806-4AB1-B035-B3962B384BD9}" destId="{6B15D1A8-AB9A-4432-BAAA-74C1F74FF043}" srcOrd="0" destOrd="4" presId="urn:microsoft.com/office/officeart/2005/8/layout/vList2"/>
    <dgm:cxn modelId="{A792A4D3-C794-44D1-8F35-A275F5FF93D1}" type="presOf" srcId="{1F2F2A5D-C4BD-44F0-BB95-4A1F6B1B59B0}" destId="{6B15D1A8-AB9A-4432-BAAA-74C1F74FF043}" srcOrd="0" destOrd="5" presId="urn:microsoft.com/office/officeart/2005/8/layout/vList2"/>
    <dgm:cxn modelId="{C8F81A5C-8940-4C18-A24E-CF28C2ED0FD4}" srcId="{E93456F3-4A52-4FA0-939C-ACA4F31B4AA2}" destId="{7128EEA7-146A-422C-8ED9-2487A8490BB9}" srcOrd="10" destOrd="0" parTransId="{2E9B605E-7AE2-4943-B119-52E395229C99}" sibTransId="{4C51B78F-0F80-4675-9041-20D8BFB59F18}"/>
    <dgm:cxn modelId="{3F18EEE7-CD2D-42E3-8B89-95F8C1F55D75}" srcId="{E93456F3-4A52-4FA0-939C-ACA4F31B4AA2}" destId="{E92F42A5-2A95-406F-94D3-585E0F814183}" srcOrd="6" destOrd="0" parTransId="{9229A714-3F12-4B5F-BF5A-3F96B69E3238}" sibTransId="{ED718901-E883-43C4-8E61-FB2E1F58472D}"/>
    <dgm:cxn modelId="{4E4ABADB-0626-4DF7-B5EE-A60B28A1BEBF}" type="presOf" srcId="{C0A4ACEE-DA22-4D69-93CA-3C12AEDD175A}" destId="{6B15D1A8-AB9A-4432-BAAA-74C1F74FF043}" srcOrd="0" destOrd="2" presId="urn:microsoft.com/office/officeart/2005/8/layout/vList2"/>
    <dgm:cxn modelId="{272E9098-A3F6-4A5A-8AD1-D32C5F1023F5}" srcId="{EB2D8337-6C11-4310-81E1-FDD5072BABFB}" destId="{E93456F3-4A52-4FA0-939C-ACA4F31B4AA2}" srcOrd="0" destOrd="0" parTransId="{D326FEB8-BC9B-49C5-AB04-59C44636ABB6}" sibTransId="{3B186143-2ACD-4F8A-95A6-A47F79037A09}"/>
    <dgm:cxn modelId="{AE04D2C8-12AA-4037-BCBC-8E08A9D020D7}" type="presOf" srcId="{A0F7C14C-EB9E-4E19-8B3F-27AC9ED23214}" destId="{6B15D1A8-AB9A-4432-BAAA-74C1F74FF043}" srcOrd="0" destOrd="7" presId="urn:microsoft.com/office/officeart/2005/8/layout/vList2"/>
    <dgm:cxn modelId="{1D8708DD-159D-4FDB-A15E-D09BEDA0DAD3}" type="presOf" srcId="{EB2D8337-6C11-4310-81E1-FDD5072BABFB}" destId="{DC7D6DAB-B245-430B-BBE6-7C05B7B1E8F0}" srcOrd="0" destOrd="0" presId="urn:microsoft.com/office/officeart/2005/8/layout/vList2"/>
    <dgm:cxn modelId="{061AC853-F83E-4AC1-BE78-EB0AD0601B64}" srcId="{E93456F3-4A52-4FA0-939C-ACA4F31B4AA2}" destId="{19B96235-630D-41EE-9E0F-C7B85D6E8372}" srcOrd="8" destOrd="0" parTransId="{870A640E-7CD4-45B5-853D-57FB1245C578}" sibTransId="{B2A1148E-63A4-46BC-8936-E5C0C42B736C}"/>
    <dgm:cxn modelId="{AF2F82DF-6BC2-44F0-9232-08B9368BCE25}" type="presOf" srcId="{19B96235-630D-41EE-9E0F-C7B85D6E8372}" destId="{6B15D1A8-AB9A-4432-BAAA-74C1F74FF043}" srcOrd="0" destOrd="8" presId="urn:microsoft.com/office/officeart/2005/8/layout/vList2"/>
    <dgm:cxn modelId="{CCDBE80F-F8E1-4C58-A91F-3B4DB5E3EA1D}" type="presOf" srcId="{2ECCCE13-B592-4560-B3D5-D634B6AE5F81}" destId="{6B15D1A8-AB9A-4432-BAAA-74C1F74FF043}" srcOrd="0" destOrd="0" presId="urn:microsoft.com/office/officeart/2005/8/layout/vList2"/>
    <dgm:cxn modelId="{6EA4BE39-3A35-4334-88C3-9E4ED0FED7B1}" type="presParOf" srcId="{DC7D6DAB-B245-430B-BBE6-7C05B7B1E8F0}" destId="{8376580F-C0CD-46A6-AD7F-29191E8615D0}" srcOrd="0" destOrd="0" presId="urn:microsoft.com/office/officeart/2005/8/layout/vList2"/>
    <dgm:cxn modelId="{72B8E07D-94C5-4D60-B43F-736B0CEFFFC8}" type="presParOf" srcId="{DC7D6DAB-B245-430B-BBE6-7C05B7B1E8F0}" destId="{6B15D1A8-AB9A-4432-BAAA-74C1F74FF04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A2D3E-D53D-43EF-B17F-3F1D22A3BC74}"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pPr latinLnBrk="1"/>
          <a:endParaRPr lang="ko-KR" altLang="en-US"/>
        </a:p>
      </dgm:t>
    </dgm:pt>
    <dgm:pt modelId="{3E52522D-9796-4B5A-8A23-096A489A64C9}">
      <dgm:prSet phldrT="[텍스트]" custT="1"/>
      <dgm:spPr>
        <a:solidFill>
          <a:srgbClr val="FFC000"/>
        </a:solidFill>
        <a:ln>
          <a:noFill/>
        </a:ln>
      </dgm:spPr>
      <dgm:t>
        <a:bodyPr/>
        <a:lstStyle/>
        <a:p>
          <a:pPr latinLnBrk="1"/>
          <a:r>
            <a:rPr lang="en-US" altLang="ko-KR" sz="1600" b="1" dirty="0" smtClean="0">
              <a:solidFill>
                <a:srgbClr val="00B050"/>
              </a:solidFill>
            </a:rPr>
            <a:t>ACCOUNT</a:t>
          </a:r>
          <a:endParaRPr lang="ko-KR" altLang="en-US" sz="1600" b="1" dirty="0">
            <a:solidFill>
              <a:srgbClr val="00B050"/>
            </a:solidFill>
          </a:endParaRPr>
        </a:p>
      </dgm:t>
    </dgm:pt>
    <dgm:pt modelId="{20AAE1D8-7897-4A39-91A9-49C31C15397F}" type="sibTrans" cxnId="{CEEAB419-6437-4E8D-A644-ECEC20E16BF7}">
      <dgm:prSet/>
      <dgm:spPr/>
      <dgm:t>
        <a:bodyPr/>
        <a:lstStyle/>
        <a:p>
          <a:pPr latinLnBrk="1"/>
          <a:endParaRPr lang="ko-KR" altLang="en-US"/>
        </a:p>
      </dgm:t>
    </dgm:pt>
    <dgm:pt modelId="{7ED1FE9A-D65A-4390-967C-B5E6F8C4B52B}" type="parTrans" cxnId="{CEEAB419-6437-4E8D-A644-ECEC20E16BF7}">
      <dgm:prSet/>
      <dgm:spPr/>
      <dgm:t>
        <a:bodyPr/>
        <a:lstStyle/>
        <a:p>
          <a:pPr latinLnBrk="1"/>
          <a:endParaRPr lang="ko-KR" altLang="en-US"/>
        </a:p>
      </dgm:t>
    </dgm:pt>
    <dgm:pt modelId="{E69E2087-BF67-4301-ABE5-1763DEBC7BD4}">
      <dgm:prSet phldrT="[텍스트]" custT="1"/>
      <dgm:spPr>
        <a:solidFill>
          <a:srgbClr val="FFC000"/>
        </a:solidFill>
        <a:ln>
          <a:noFill/>
        </a:ln>
      </dgm:spPr>
      <dgm:t>
        <a:bodyPr/>
        <a:lstStyle/>
        <a:p>
          <a:pPr latinLnBrk="1"/>
          <a:r>
            <a:rPr lang="en-US" altLang="ko-KR" sz="1600" b="1" dirty="0" smtClean="0">
              <a:solidFill>
                <a:srgbClr val="00B050"/>
              </a:solidFill>
            </a:rPr>
            <a:t>CEO (H.B. JANG)</a:t>
          </a:r>
          <a:endParaRPr lang="ko-KR" altLang="en-US" sz="1600" b="1" dirty="0">
            <a:solidFill>
              <a:srgbClr val="00B050"/>
            </a:solidFill>
          </a:endParaRPr>
        </a:p>
      </dgm:t>
    </dgm:pt>
    <dgm:pt modelId="{AC48B2FE-BD7C-45BF-83EB-6C668B93B71D}" type="parTrans" cxnId="{5813893E-5507-4137-920A-7D0583D747E8}">
      <dgm:prSet/>
      <dgm:spPr/>
      <dgm:t>
        <a:bodyPr/>
        <a:lstStyle/>
        <a:p>
          <a:pPr latinLnBrk="1"/>
          <a:endParaRPr lang="ko-KR" altLang="en-US"/>
        </a:p>
      </dgm:t>
    </dgm:pt>
    <dgm:pt modelId="{63A544A7-C35F-45E6-8751-35843EC9F826}" type="sibTrans" cxnId="{5813893E-5507-4137-920A-7D0583D747E8}">
      <dgm:prSet/>
      <dgm:spPr/>
      <dgm:t>
        <a:bodyPr/>
        <a:lstStyle/>
        <a:p>
          <a:pPr latinLnBrk="1"/>
          <a:endParaRPr lang="ko-KR" altLang="en-US"/>
        </a:p>
      </dgm:t>
    </dgm:pt>
    <dgm:pt modelId="{BB6B94C9-7915-4280-9213-4520E57E7FC5}">
      <dgm:prSet phldrT="[텍스트]" custT="1"/>
      <dgm:spPr>
        <a:solidFill>
          <a:schemeClr val="accent3">
            <a:lumMod val="75000"/>
          </a:schemeClr>
        </a:solidFill>
        <a:ln>
          <a:noFill/>
        </a:ln>
      </dgm:spPr>
      <dgm:t>
        <a:bodyPr/>
        <a:lstStyle/>
        <a:p>
          <a:pPr latinLnBrk="1"/>
          <a:r>
            <a:rPr lang="en-US" altLang="ko-KR" sz="1600" b="1" dirty="0" smtClean="0">
              <a:solidFill>
                <a:schemeClr val="accent3">
                  <a:lumMod val="50000"/>
                </a:schemeClr>
              </a:solidFill>
            </a:rPr>
            <a:t>HEAD OFFICE</a:t>
          </a:r>
          <a:endParaRPr lang="ko-KR" altLang="en-US" sz="1600" b="1" dirty="0">
            <a:solidFill>
              <a:schemeClr val="accent3">
                <a:lumMod val="50000"/>
              </a:schemeClr>
            </a:solidFill>
          </a:endParaRPr>
        </a:p>
      </dgm:t>
    </dgm:pt>
    <dgm:pt modelId="{19F2E925-5861-446A-A9AE-8BDEBB140E94}" type="parTrans" cxnId="{399AA2F4-8202-49BC-8F05-C1BF7835461B}">
      <dgm:prSet/>
      <dgm:spPr>
        <a:ln>
          <a:solidFill>
            <a:srgbClr val="FFFF00"/>
          </a:solidFill>
        </a:ln>
      </dgm:spPr>
      <dgm:t>
        <a:bodyPr/>
        <a:lstStyle/>
        <a:p>
          <a:pPr latinLnBrk="1"/>
          <a:endParaRPr lang="ko-KR" altLang="en-US"/>
        </a:p>
      </dgm:t>
    </dgm:pt>
    <dgm:pt modelId="{314356A5-989B-408E-B6BA-3004CFA15D4D}" type="sibTrans" cxnId="{399AA2F4-8202-49BC-8F05-C1BF7835461B}">
      <dgm:prSet/>
      <dgm:spPr/>
      <dgm:t>
        <a:bodyPr/>
        <a:lstStyle/>
        <a:p>
          <a:pPr latinLnBrk="1"/>
          <a:endParaRPr lang="ko-KR" altLang="en-US"/>
        </a:p>
      </dgm:t>
    </dgm:pt>
    <dgm:pt modelId="{EFECD153-4B36-4A45-9BAE-843712656532}">
      <dgm:prSet phldrT="[텍스트]" custT="1"/>
      <dgm:spPr>
        <a:solidFill>
          <a:schemeClr val="accent3">
            <a:lumMod val="75000"/>
          </a:schemeClr>
        </a:solidFill>
        <a:ln>
          <a:noFill/>
        </a:ln>
      </dgm:spPr>
      <dgm:t>
        <a:bodyPr/>
        <a:lstStyle/>
        <a:p>
          <a:pPr latinLnBrk="1"/>
          <a:r>
            <a:rPr lang="en-US" altLang="ko-KR" sz="1600" b="1" dirty="0" smtClean="0">
              <a:solidFill>
                <a:schemeClr val="accent3">
                  <a:lumMod val="50000"/>
                </a:schemeClr>
              </a:solidFill>
            </a:rPr>
            <a:t>INCHEON OFFICE</a:t>
          </a:r>
          <a:endParaRPr lang="ko-KR" altLang="en-US" sz="1600" b="1" dirty="0">
            <a:solidFill>
              <a:schemeClr val="accent3">
                <a:lumMod val="50000"/>
              </a:schemeClr>
            </a:solidFill>
          </a:endParaRPr>
        </a:p>
      </dgm:t>
    </dgm:pt>
    <dgm:pt modelId="{1E1FB22D-9C94-4475-AFEA-ED6769590C04}" type="parTrans" cxnId="{5AE7BE4B-0C43-483F-805B-7B8515981CB6}">
      <dgm:prSet/>
      <dgm:spPr>
        <a:ln>
          <a:solidFill>
            <a:srgbClr val="FFFF00"/>
          </a:solidFill>
        </a:ln>
      </dgm:spPr>
      <dgm:t>
        <a:bodyPr/>
        <a:lstStyle/>
        <a:p>
          <a:pPr latinLnBrk="1"/>
          <a:endParaRPr lang="ko-KR" altLang="en-US"/>
        </a:p>
      </dgm:t>
    </dgm:pt>
    <dgm:pt modelId="{BC7D0321-E83B-481B-B8A9-B90D4E51BFBD}" type="sibTrans" cxnId="{5AE7BE4B-0C43-483F-805B-7B8515981CB6}">
      <dgm:prSet/>
      <dgm:spPr/>
      <dgm:t>
        <a:bodyPr/>
        <a:lstStyle/>
        <a:p>
          <a:pPr latinLnBrk="1"/>
          <a:endParaRPr lang="ko-KR" altLang="en-US"/>
        </a:p>
      </dgm:t>
    </dgm:pt>
    <dgm:pt modelId="{B812940F-5843-4AC0-8358-A95E0D1B0D5F}">
      <dgm:prSet phldrT="[텍스트]" custT="1"/>
      <dgm:spPr>
        <a:solidFill>
          <a:schemeClr val="accent3">
            <a:lumMod val="60000"/>
            <a:lumOff val="40000"/>
          </a:schemeClr>
        </a:solidFill>
        <a:ln>
          <a:noFill/>
        </a:ln>
      </dgm:spPr>
      <dgm:t>
        <a:bodyPr/>
        <a:lstStyle/>
        <a:p>
          <a:pPr latinLnBrk="1"/>
          <a:r>
            <a:rPr lang="en-US" altLang="ko-KR" sz="1600" b="1" dirty="0" smtClean="0">
              <a:solidFill>
                <a:srgbClr val="00B050"/>
              </a:solidFill>
            </a:rPr>
            <a:t>SALES DEPT</a:t>
          </a:r>
          <a:endParaRPr lang="ko-KR" altLang="en-US" sz="1600" b="1" dirty="0">
            <a:solidFill>
              <a:srgbClr val="00B050"/>
            </a:solidFill>
          </a:endParaRPr>
        </a:p>
      </dgm:t>
    </dgm:pt>
    <dgm:pt modelId="{3555D4CE-2783-4409-9629-A24E6BD18154}" type="parTrans" cxnId="{85589ED7-1961-4FE9-9832-E287E4AFC055}">
      <dgm:prSet/>
      <dgm:spPr>
        <a:ln>
          <a:solidFill>
            <a:srgbClr val="FFFF00"/>
          </a:solidFill>
        </a:ln>
      </dgm:spPr>
      <dgm:t>
        <a:bodyPr/>
        <a:lstStyle/>
        <a:p>
          <a:pPr latinLnBrk="1"/>
          <a:endParaRPr lang="ko-KR" altLang="en-US"/>
        </a:p>
      </dgm:t>
    </dgm:pt>
    <dgm:pt modelId="{EB9B688D-89DD-4FC9-BB9A-D96A8B8DEED7}" type="sibTrans" cxnId="{85589ED7-1961-4FE9-9832-E287E4AFC055}">
      <dgm:prSet/>
      <dgm:spPr/>
      <dgm:t>
        <a:bodyPr/>
        <a:lstStyle/>
        <a:p>
          <a:pPr latinLnBrk="1"/>
          <a:endParaRPr lang="ko-KR" altLang="en-US"/>
        </a:p>
      </dgm:t>
    </dgm:pt>
    <dgm:pt modelId="{E0740813-1CEA-42C1-A2D7-E952553418DD}">
      <dgm:prSet phldrT="[텍스트]" custT="1"/>
      <dgm:spPr>
        <a:solidFill>
          <a:schemeClr val="accent3">
            <a:lumMod val="60000"/>
            <a:lumOff val="40000"/>
          </a:schemeClr>
        </a:solidFill>
        <a:ln>
          <a:noFill/>
        </a:ln>
      </dgm:spPr>
      <dgm:t>
        <a:bodyPr/>
        <a:lstStyle/>
        <a:p>
          <a:pPr latinLnBrk="1"/>
          <a:r>
            <a:rPr lang="en-US" altLang="ko-KR" sz="1600" b="1" dirty="0" smtClean="0">
              <a:solidFill>
                <a:srgbClr val="00B050"/>
              </a:solidFill>
            </a:rPr>
            <a:t>OPERATION</a:t>
          </a:r>
          <a:endParaRPr lang="ko-KR" altLang="en-US" sz="1600" b="1" dirty="0">
            <a:solidFill>
              <a:srgbClr val="00B050"/>
            </a:solidFill>
          </a:endParaRPr>
        </a:p>
      </dgm:t>
    </dgm:pt>
    <dgm:pt modelId="{E390C2E3-AA9A-429C-9281-A4CEE9B7936D}" type="parTrans" cxnId="{A670F6B7-69AA-41B4-A12A-F0801CC306E6}">
      <dgm:prSet/>
      <dgm:spPr>
        <a:ln>
          <a:solidFill>
            <a:srgbClr val="FFFF00"/>
          </a:solidFill>
        </a:ln>
      </dgm:spPr>
      <dgm:t>
        <a:bodyPr/>
        <a:lstStyle/>
        <a:p>
          <a:pPr latinLnBrk="1"/>
          <a:endParaRPr lang="ko-KR" altLang="en-US"/>
        </a:p>
      </dgm:t>
    </dgm:pt>
    <dgm:pt modelId="{41AA6A32-A0D4-4DFE-BD81-B18E4102492F}" type="sibTrans" cxnId="{A670F6B7-69AA-41B4-A12A-F0801CC306E6}">
      <dgm:prSet/>
      <dgm:spPr/>
      <dgm:t>
        <a:bodyPr/>
        <a:lstStyle/>
        <a:p>
          <a:pPr latinLnBrk="1"/>
          <a:endParaRPr lang="ko-KR" altLang="en-US"/>
        </a:p>
      </dgm:t>
    </dgm:pt>
    <dgm:pt modelId="{62077461-1B8D-4D67-AC9A-44D232989C10}">
      <dgm:prSet phldrT="[텍스트]" custT="1"/>
      <dgm:spPr>
        <a:solidFill>
          <a:schemeClr val="accent3">
            <a:lumMod val="60000"/>
            <a:lumOff val="40000"/>
          </a:schemeClr>
        </a:solidFill>
        <a:ln>
          <a:noFill/>
        </a:ln>
      </dgm:spPr>
      <dgm:t>
        <a:bodyPr/>
        <a:lstStyle/>
        <a:p>
          <a:pPr latinLnBrk="1"/>
          <a:r>
            <a:rPr lang="en-US" altLang="ko-KR" sz="1600" b="1" dirty="0" smtClean="0">
              <a:solidFill>
                <a:srgbClr val="00B050"/>
              </a:solidFill>
            </a:rPr>
            <a:t>IT DEPT</a:t>
          </a:r>
          <a:endParaRPr lang="ko-KR" altLang="en-US" sz="1600" b="1" dirty="0">
            <a:solidFill>
              <a:srgbClr val="00B050"/>
            </a:solidFill>
          </a:endParaRPr>
        </a:p>
      </dgm:t>
    </dgm:pt>
    <dgm:pt modelId="{611EAC25-5667-4BFC-9E23-633A14D32860}" type="parTrans" cxnId="{0BE244E8-AE00-4E67-BC92-E5410BEBC8A2}">
      <dgm:prSet/>
      <dgm:spPr>
        <a:ln>
          <a:solidFill>
            <a:srgbClr val="FFFF00"/>
          </a:solidFill>
        </a:ln>
      </dgm:spPr>
      <dgm:t>
        <a:bodyPr/>
        <a:lstStyle/>
        <a:p>
          <a:pPr latinLnBrk="1"/>
          <a:endParaRPr lang="ko-KR" altLang="en-US"/>
        </a:p>
      </dgm:t>
    </dgm:pt>
    <dgm:pt modelId="{D3420A64-3A0E-4E2A-A5B5-44D7D6D126FC}" type="sibTrans" cxnId="{0BE244E8-AE00-4E67-BC92-E5410BEBC8A2}">
      <dgm:prSet/>
      <dgm:spPr/>
      <dgm:t>
        <a:bodyPr/>
        <a:lstStyle/>
        <a:p>
          <a:pPr latinLnBrk="1"/>
          <a:endParaRPr lang="ko-KR" altLang="en-US"/>
        </a:p>
      </dgm:t>
    </dgm:pt>
    <dgm:pt modelId="{16F4FC0E-7228-4872-B40D-45448D35750C}">
      <dgm:prSet phldrT="[텍스트]" custT="1"/>
      <dgm:spPr>
        <a:solidFill>
          <a:schemeClr val="accent3">
            <a:lumMod val="60000"/>
            <a:lumOff val="40000"/>
          </a:schemeClr>
        </a:solidFill>
        <a:ln>
          <a:noFill/>
        </a:ln>
      </dgm:spPr>
      <dgm:t>
        <a:bodyPr/>
        <a:lstStyle/>
        <a:p>
          <a:pPr latinLnBrk="1"/>
          <a:r>
            <a:rPr lang="en-US" altLang="ko-KR" sz="1600" b="1" dirty="0" smtClean="0">
              <a:solidFill>
                <a:srgbClr val="00B050"/>
              </a:solidFill>
            </a:rPr>
            <a:t>INBOUND</a:t>
          </a:r>
          <a:endParaRPr lang="ko-KR" altLang="en-US" sz="1600" b="1" dirty="0">
            <a:solidFill>
              <a:srgbClr val="00B050"/>
            </a:solidFill>
          </a:endParaRPr>
        </a:p>
      </dgm:t>
    </dgm:pt>
    <dgm:pt modelId="{D8F9DC7A-CC5F-4AA5-95B8-60EFBDE7E70D}" type="parTrans" cxnId="{7D580AFB-C0A9-4A65-8078-F0814234FDEC}">
      <dgm:prSet/>
      <dgm:spPr>
        <a:ln>
          <a:solidFill>
            <a:srgbClr val="FFFF00"/>
          </a:solidFill>
        </a:ln>
      </dgm:spPr>
      <dgm:t>
        <a:bodyPr/>
        <a:lstStyle/>
        <a:p>
          <a:pPr latinLnBrk="1"/>
          <a:endParaRPr lang="ko-KR" altLang="en-US"/>
        </a:p>
      </dgm:t>
    </dgm:pt>
    <dgm:pt modelId="{6361FBE2-C3F8-4B5D-939C-E27733116516}" type="sibTrans" cxnId="{7D580AFB-C0A9-4A65-8078-F0814234FDEC}">
      <dgm:prSet/>
      <dgm:spPr/>
      <dgm:t>
        <a:bodyPr/>
        <a:lstStyle/>
        <a:p>
          <a:pPr latinLnBrk="1"/>
          <a:endParaRPr lang="ko-KR" altLang="en-US"/>
        </a:p>
      </dgm:t>
    </dgm:pt>
    <dgm:pt modelId="{0A7F751B-0DE8-4B49-9CA3-2DFC38FA3173}">
      <dgm:prSet phldrT="[텍스트]" custT="1"/>
      <dgm:spPr>
        <a:solidFill>
          <a:schemeClr val="accent3">
            <a:lumMod val="60000"/>
            <a:lumOff val="40000"/>
          </a:schemeClr>
        </a:solidFill>
        <a:ln>
          <a:noFill/>
        </a:ln>
      </dgm:spPr>
      <dgm:t>
        <a:bodyPr/>
        <a:lstStyle/>
        <a:p>
          <a:pPr latinLnBrk="1"/>
          <a:r>
            <a:rPr lang="en-US" altLang="ko-KR" sz="1600" b="1" dirty="0" smtClean="0">
              <a:solidFill>
                <a:srgbClr val="00B050"/>
              </a:solidFill>
            </a:rPr>
            <a:t>OUTBOUND</a:t>
          </a:r>
          <a:endParaRPr lang="ko-KR" altLang="en-US" sz="1600" b="1" dirty="0">
            <a:solidFill>
              <a:srgbClr val="00B050"/>
            </a:solidFill>
          </a:endParaRPr>
        </a:p>
      </dgm:t>
    </dgm:pt>
    <dgm:pt modelId="{5ECCB58B-13F0-4A00-B596-03067BAFFEB2}" type="parTrans" cxnId="{2CD0538D-D8DB-46EE-917B-054504E50CD5}">
      <dgm:prSet/>
      <dgm:spPr>
        <a:ln>
          <a:solidFill>
            <a:srgbClr val="FFFF00"/>
          </a:solidFill>
        </a:ln>
      </dgm:spPr>
      <dgm:t>
        <a:bodyPr/>
        <a:lstStyle/>
        <a:p>
          <a:pPr latinLnBrk="1"/>
          <a:endParaRPr lang="ko-KR" altLang="en-US"/>
        </a:p>
      </dgm:t>
    </dgm:pt>
    <dgm:pt modelId="{615C01E4-4AE8-486F-80E6-9E3F7BFCAD82}" type="sibTrans" cxnId="{2CD0538D-D8DB-46EE-917B-054504E50CD5}">
      <dgm:prSet/>
      <dgm:spPr/>
      <dgm:t>
        <a:bodyPr/>
        <a:lstStyle/>
        <a:p>
          <a:pPr latinLnBrk="1"/>
          <a:endParaRPr lang="ko-KR" altLang="en-US"/>
        </a:p>
      </dgm:t>
    </dgm:pt>
    <dgm:pt modelId="{3FA11A69-80DC-45FA-908D-C56BDFE4E5AE}" type="pres">
      <dgm:prSet presAssocID="{F0FA2D3E-D53D-43EF-B17F-3F1D22A3BC74}" presName="hierChild1" presStyleCnt="0">
        <dgm:presLayoutVars>
          <dgm:orgChart val="1"/>
          <dgm:chPref val="1"/>
          <dgm:dir/>
          <dgm:animOne val="branch"/>
          <dgm:animLvl val="lvl"/>
          <dgm:resizeHandles/>
        </dgm:presLayoutVars>
      </dgm:prSet>
      <dgm:spPr/>
      <dgm:t>
        <a:bodyPr/>
        <a:lstStyle/>
        <a:p>
          <a:pPr latinLnBrk="1"/>
          <a:endParaRPr lang="ko-KR" altLang="en-US"/>
        </a:p>
      </dgm:t>
    </dgm:pt>
    <dgm:pt modelId="{3AF68078-0232-43C0-B3B3-419D7738B452}" type="pres">
      <dgm:prSet presAssocID="{3E52522D-9796-4B5A-8A23-096A489A64C9}" presName="hierRoot1" presStyleCnt="0">
        <dgm:presLayoutVars>
          <dgm:hierBranch val="init"/>
        </dgm:presLayoutVars>
      </dgm:prSet>
      <dgm:spPr/>
      <dgm:t>
        <a:bodyPr/>
        <a:lstStyle/>
        <a:p>
          <a:pPr latinLnBrk="1"/>
          <a:endParaRPr lang="ko-KR" altLang="en-US"/>
        </a:p>
      </dgm:t>
    </dgm:pt>
    <dgm:pt modelId="{C6ED8962-4104-4538-B612-FEA82CB19D10}" type="pres">
      <dgm:prSet presAssocID="{3E52522D-9796-4B5A-8A23-096A489A64C9}" presName="rootComposite1" presStyleCnt="0"/>
      <dgm:spPr/>
      <dgm:t>
        <a:bodyPr/>
        <a:lstStyle/>
        <a:p>
          <a:pPr latinLnBrk="1"/>
          <a:endParaRPr lang="ko-KR" altLang="en-US"/>
        </a:p>
      </dgm:t>
    </dgm:pt>
    <dgm:pt modelId="{2EFD8328-C360-4468-B703-67345F46408E}" type="pres">
      <dgm:prSet presAssocID="{3E52522D-9796-4B5A-8A23-096A489A64C9}" presName="rootText1" presStyleLbl="node0" presStyleIdx="0" presStyleCnt="2" custScaleX="119301" custScaleY="33026" custLinFactX="100000" custLinFactNeighborX="105638" custLinFactNeighborY="35632">
        <dgm:presLayoutVars>
          <dgm:chPref val="3"/>
        </dgm:presLayoutVars>
      </dgm:prSet>
      <dgm:spPr/>
      <dgm:t>
        <a:bodyPr/>
        <a:lstStyle/>
        <a:p>
          <a:pPr latinLnBrk="1"/>
          <a:endParaRPr lang="ko-KR" altLang="en-US"/>
        </a:p>
      </dgm:t>
    </dgm:pt>
    <dgm:pt modelId="{490457AE-B304-412F-AC95-67AB382E1C73}" type="pres">
      <dgm:prSet presAssocID="{3E52522D-9796-4B5A-8A23-096A489A64C9}" presName="rootConnector1" presStyleLbl="node1" presStyleIdx="0" presStyleCnt="0"/>
      <dgm:spPr/>
      <dgm:t>
        <a:bodyPr/>
        <a:lstStyle/>
        <a:p>
          <a:pPr latinLnBrk="1"/>
          <a:endParaRPr lang="ko-KR" altLang="en-US"/>
        </a:p>
      </dgm:t>
    </dgm:pt>
    <dgm:pt modelId="{1FBAFD97-853E-4F03-A2D9-A9A46CE04F06}" type="pres">
      <dgm:prSet presAssocID="{3E52522D-9796-4B5A-8A23-096A489A64C9}" presName="hierChild2" presStyleCnt="0"/>
      <dgm:spPr/>
      <dgm:t>
        <a:bodyPr/>
        <a:lstStyle/>
        <a:p>
          <a:pPr latinLnBrk="1"/>
          <a:endParaRPr lang="ko-KR" altLang="en-US"/>
        </a:p>
      </dgm:t>
    </dgm:pt>
    <dgm:pt modelId="{14602A6A-665B-4734-953A-03281ECA9EDF}" type="pres">
      <dgm:prSet presAssocID="{3E52522D-9796-4B5A-8A23-096A489A64C9}" presName="hierChild3" presStyleCnt="0"/>
      <dgm:spPr/>
      <dgm:t>
        <a:bodyPr/>
        <a:lstStyle/>
        <a:p>
          <a:pPr latinLnBrk="1"/>
          <a:endParaRPr lang="ko-KR" altLang="en-US"/>
        </a:p>
      </dgm:t>
    </dgm:pt>
    <dgm:pt modelId="{30A4E6F3-CEF0-4220-BAAF-3888C4898E14}" type="pres">
      <dgm:prSet presAssocID="{E69E2087-BF67-4301-ABE5-1763DEBC7BD4}" presName="hierRoot1" presStyleCnt="0">
        <dgm:presLayoutVars>
          <dgm:hierBranch val="init"/>
        </dgm:presLayoutVars>
      </dgm:prSet>
      <dgm:spPr/>
    </dgm:pt>
    <dgm:pt modelId="{30E76DE1-7DA9-4920-A9B2-2A4068AA05DC}" type="pres">
      <dgm:prSet presAssocID="{E69E2087-BF67-4301-ABE5-1763DEBC7BD4}" presName="rootComposite1" presStyleCnt="0"/>
      <dgm:spPr/>
    </dgm:pt>
    <dgm:pt modelId="{4CDC4E9D-63C6-49A6-BA45-B8678DE4C7CE}" type="pres">
      <dgm:prSet presAssocID="{E69E2087-BF67-4301-ABE5-1763DEBC7BD4}" presName="rootText1" presStyleLbl="node0" presStyleIdx="1" presStyleCnt="2" custScaleX="125856" custScaleY="46511" custLinFactNeighborX="-93118" custLinFactNeighborY="24960">
        <dgm:presLayoutVars>
          <dgm:chPref val="3"/>
        </dgm:presLayoutVars>
      </dgm:prSet>
      <dgm:spPr/>
      <dgm:t>
        <a:bodyPr/>
        <a:lstStyle/>
        <a:p>
          <a:pPr latinLnBrk="1"/>
          <a:endParaRPr lang="ko-KR" altLang="en-US"/>
        </a:p>
      </dgm:t>
    </dgm:pt>
    <dgm:pt modelId="{C4196E66-AF98-463D-93C1-A3F88D1E0D4C}" type="pres">
      <dgm:prSet presAssocID="{E69E2087-BF67-4301-ABE5-1763DEBC7BD4}" presName="rootConnector1" presStyleLbl="node1" presStyleIdx="0" presStyleCnt="0"/>
      <dgm:spPr/>
      <dgm:t>
        <a:bodyPr/>
        <a:lstStyle/>
        <a:p>
          <a:pPr latinLnBrk="1"/>
          <a:endParaRPr lang="ko-KR" altLang="en-US"/>
        </a:p>
      </dgm:t>
    </dgm:pt>
    <dgm:pt modelId="{9F5C65A3-84F0-4950-94A3-3A75A3877194}" type="pres">
      <dgm:prSet presAssocID="{E69E2087-BF67-4301-ABE5-1763DEBC7BD4}" presName="hierChild2" presStyleCnt="0"/>
      <dgm:spPr/>
    </dgm:pt>
    <dgm:pt modelId="{33934F1E-B8E2-4984-94B6-687FA6B5DD91}" type="pres">
      <dgm:prSet presAssocID="{19F2E925-5861-446A-A9AE-8BDEBB140E94}" presName="Name37" presStyleLbl="parChTrans1D2" presStyleIdx="0" presStyleCnt="2"/>
      <dgm:spPr/>
      <dgm:t>
        <a:bodyPr/>
        <a:lstStyle/>
        <a:p>
          <a:pPr latinLnBrk="1"/>
          <a:endParaRPr lang="ko-KR" altLang="en-US"/>
        </a:p>
      </dgm:t>
    </dgm:pt>
    <dgm:pt modelId="{251377FD-09DA-4BEB-91EC-F05C39D892F6}" type="pres">
      <dgm:prSet presAssocID="{BB6B94C9-7915-4280-9213-4520E57E7FC5}" presName="hierRoot2" presStyleCnt="0">
        <dgm:presLayoutVars>
          <dgm:hierBranch val="init"/>
        </dgm:presLayoutVars>
      </dgm:prSet>
      <dgm:spPr/>
    </dgm:pt>
    <dgm:pt modelId="{E353ADBE-D796-4D30-AD8A-72F66C5082FC}" type="pres">
      <dgm:prSet presAssocID="{BB6B94C9-7915-4280-9213-4520E57E7FC5}" presName="rootComposite" presStyleCnt="0"/>
      <dgm:spPr/>
    </dgm:pt>
    <dgm:pt modelId="{56F667DD-2CFF-4FE7-A349-B74E5A185D35}" type="pres">
      <dgm:prSet presAssocID="{BB6B94C9-7915-4280-9213-4520E57E7FC5}" presName="rootText" presStyleLbl="node2" presStyleIdx="0" presStyleCnt="2" custScaleX="117316" custScaleY="44292" custLinFactNeighborX="-19648" custLinFactNeighborY="42693">
        <dgm:presLayoutVars>
          <dgm:chPref val="3"/>
        </dgm:presLayoutVars>
      </dgm:prSet>
      <dgm:spPr/>
      <dgm:t>
        <a:bodyPr/>
        <a:lstStyle/>
        <a:p>
          <a:pPr latinLnBrk="1"/>
          <a:endParaRPr lang="ko-KR" altLang="en-US"/>
        </a:p>
      </dgm:t>
    </dgm:pt>
    <dgm:pt modelId="{7C1B8B6E-3AEE-45A9-9C60-7CDCB6DCEB4D}" type="pres">
      <dgm:prSet presAssocID="{BB6B94C9-7915-4280-9213-4520E57E7FC5}" presName="rootConnector" presStyleLbl="node2" presStyleIdx="0" presStyleCnt="2"/>
      <dgm:spPr/>
      <dgm:t>
        <a:bodyPr/>
        <a:lstStyle/>
        <a:p>
          <a:pPr latinLnBrk="1"/>
          <a:endParaRPr lang="ko-KR" altLang="en-US"/>
        </a:p>
      </dgm:t>
    </dgm:pt>
    <dgm:pt modelId="{E8EBFFDD-3B3E-44CF-9895-20F49F7A5595}" type="pres">
      <dgm:prSet presAssocID="{BB6B94C9-7915-4280-9213-4520E57E7FC5}" presName="hierChild4" presStyleCnt="0"/>
      <dgm:spPr/>
    </dgm:pt>
    <dgm:pt modelId="{FEF39EDB-E6B7-4BA7-BD67-4ABAC999D99B}" type="pres">
      <dgm:prSet presAssocID="{3555D4CE-2783-4409-9629-A24E6BD18154}" presName="Name37" presStyleLbl="parChTrans1D3" presStyleIdx="0" presStyleCnt="3"/>
      <dgm:spPr/>
      <dgm:t>
        <a:bodyPr/>
        <a:lstStyle/>
        <a:p>
          <a:pPr latinLnBrk="1"/>
          <a:endParaRPr lang="ko-KR" altLang="en-US"/>
        </a:p>
      </dgm:t>
    </dgm:pt>
    <dgm:pt modelId="{0AD9652E-E82E-4CC7-B0DE-0DC49A42F376}" type="pres">
      <dgm:prSet presAssocID="{B812940F-5843-4AC0-8358-A95E0D1B0D5F}" presName="hierRoot2" presStyleCnt="0">
        <dgm:presLayoutVars>
          <dgm:hierBranch val="init"/>
        </dgm:presLayoutVars>
      </dgm:prSet>
      <dgm:spPr/>
    </dgm:pt>
    <dgm:pt modelId="{AC74D19F-E7C8-4190-9DA2-FB5F40D0EE64}" type="pres">
      <dgm:prSet presAssocID="{B812940F-5843-4AC0-8358-A95E0D1B0D5F}" presName="rootComposite" presStyleCnt="0"/>
      <dgm:spPr/>
    </dgm:pt>
    <dgm:pt modelId="{28B675B9-2978-4ADE-9AC2-8245FD13C71E}" type="pres">
      <dgm:prSet presAssocID="{B812940F-5843-4AC0-8358-A95E0D1B0D5F}" presName="rootText" presStyleLbl="node3" presStyleIdx="0" presStyleCnt="3" custScaleX="103131" custScaleY="38969" custLinFactNeighborX="-22986" custLinFactNeighborY="53317">
        <dgm:presLayoutVars>
          <dgm:chPref val="3"/>
        </dgm:presLayoutVars>
      </dgm:prSet>
      <dgm:spPr/>
      <dgm:t>
        <a:bodyPr/>
        <a:lstStyle/>
        <a:p>
          <a:pPr latinLnBrk="1"/>
          <a:endParaRPr lang="ko-KR" altLang="en-US"/>
        </a:p>
      </dgm:t>
    </dgm:pt>
    <dgm:pt modelId="{B9C863BE-6FF9-4490-A217-AF27CE444F09}" type="pres">
      <dgm:prSet presAssocID="{B812940F-5843-4AC0-8358-A95E0D1B0D5F}" presName="rootConnector" presStyleLbl="node3" presStyleIdx="0" presStyleCnt="3"/>
      <dgm:spPr/>
      <dgm:t>
        <a:bodyPr/>
        <a:lstStyle/>
        <a:p>
          <a:pPr latinLnBrk="1"/>
          <a:endParaRPr lang="ko-KR" altLang="en-US"/>
        </a:p>
      </dgm:t>
    </dgm:pt>
    <dgm:pt modelId="{493DD463-FD9B-4BB4-A1FC-2C503FAA4DC3}" type="pres">
      <dgm:prSet presAssocID="{B812940F-5843-4AC0-8358-A95E0D1B0D5F}" presName="hierChild4" presStyleCnt="0"/>
      <dgm:spPr/>
    </dgm:pt>
    <dgm:pt modelId="{0BDE9E3B-30B5-42C9-945F-C8700CED2893}" type="pres">
      <dgm:prSet presAssocID="{B812940F-5843-4AC0-8358-A95E0D1B0D5F}" presName="hierChild5" presStyleCnt="0"/>
      <dgm:spPr/>
    </dgm:pt>
    <dgm:pt modelId="{C56BE067-77D7-43D0-86AD-0ED24788634A}" type="pres">
      <dgm:prSet presAssocID="{E390C2E3-AA9A-429C-9281-A4CEE9B7936D}" presName="Name37" presStyleLbl="parChTrans1D3" presStyleIdx="1" presStyleCnt="3"/>
      <dgm:spPr/>
      <dgm:t>
        <a:bodyPr/>
        <a:lstStyle/>
        <a:p>
          <a:pPr latinLnBrk="1"/>
          <a:endParaRPr lang="ko-KR" altLang="en-US"/>
        </a:p>
      </dgm:t>
    </dgm:pt>
    <dgm:pt modelId="{3BE8BD27-F49C-4B78-8BA5-24F4F1937D09}" type="pres">
      <dgm:prSet presAssocID="{E0740813-1CEA-42C1-A2D7-E952553418DD}" presName="hierRoot2" presStyleCnt="0">
        <dgm:presLayoutVars>
          <dgm:hierBranch val="init"/>
        </dgm:presLayoutVars>
      </dgm:prSet>
      <dgm:spPr/>
    </dgm:pt>
    <dgm:pt modelId="{69943D4F-5BA1-4A33-8D7E-36EBC2BE984C}" type="pres">
      <dgm:prSet presAssocID="{E0740813-1CEA-42C1-A2D7-E952553418DD}" presName="rootComposite" presStyleCnt="0"/>
      <dgm:spPr/>
    </dgm:pt>
    <dgm:pt modelId="{341A302D-E0C5-4FEA-B9D2-0613B7F59661}" type="pres">
      <dgm:prSet presAssocID="{E0740813-1CEA-42C1-A2D7-E952553418DD}" presName="rootText" presStyleLbl="node3" presStyleIdx="1" presStyleCnt="3" custScaleX="123922" custScaleY="40070" custLinFactNeighborX="-11447" custLinFactNeighborY="52440">
        <dgm:presLayoutVars>
          <dgm:chPref val="3"/>
        </dgm:presLayoutVars>
      </dgm:prSet>
      <dgm:spPr/>
      <dgm:t>
        <a:bodyPr/>
        <a:lstStyle/>
        <a:p>
          <a:pPr latinLnBrk="1"/>
          <a:endParaRPr lang="ko-KR" altLang="en-US"/>
        </a:p>
      </dgm:t>
    </dgm:pt>
    <dgm:pt modelId="{ECB487B9-4665-48A7-B5BE-01A2A3E30779}" type="pres">
      <dgm:prSet presAssocID="{E0740813-1CEA-42C1-A2D7-E952553418DD}" presName="rootConnector" presStyleLbl="node3" presStyleIdx="1" presStyleCnt="3"/>
      <dgm:spPr/>
      <dgm:t>
        <a:bodyPr/>
        <a:lstStyle/>
        <a:p>
          <a:pPr latinLnBrk="1"/>
          <a:endParaRPr lang="ko-KR" altLang="en-US"/>
        </a:p>
      </dgm:t>
    </dgm:pt>
    <dgm:pt modelId="{ABDAEC48-5937-43A0-9D68-C9E174C6DD04}" type="pres">
      <dgm:prSet presAssocID="{E0740813-1CEA-42C1-A2D7-E952553418DD}" presName="hierChild4" presStyleCnt="0"/>
      <dgm:spPr/>
    </dgm:pt>
    <dgm:pt modelId="{EC94CD88-0311-4E24-A368-716292EA435B}" type="pres">
      <dgm:prSet presAssocID="{D8F9DC7A-CC5F-4AA5-95B8-60EFBDE7E70D}" presName="Name37" presStyleLbl="parChTrans1D4" presStyleIdx="0" presStyleCnt="2"/>
      <dgm:spPr/>
      <dgm:t>
        <a:bodyPr/>
        <a:lstStyle/>
        <a:p>
          <a:pPr latinLnBrk="1"/>
          <a:endParaRPr lang="ko-KR" altLang="en-US"/>
        </a:p>
      </dgm:t>
    </dgm:pt>
    <dgm:pt modelId="{EE7B6A47-A689-4C71-9AE8-1C5DF9D49E64}" type="pres">
      <dgm:prSet presAssocID="{16F4FC0E-7228-4872-B40D-45448D35750C}" presName="hierRoot2" presStyleCnt="0">
        <dgm:presLayoutVars>
          <dgm:hierBranch val="init"/>
        </dgm:presLayoutVars>
      </dgm:prSet>
      <dgm:spPr/>
    </dgm:pt>
    <dgm:pt modelId="{CC18E92F-89DD-4AB1-B082-B028A8993443}" type="pres">
      <dgm:prSet presAssocID="{16F4FC0E-7228-4872-B40D-45448D35750C}" presName="rootComposite" presStyleCnt="0"/>
      <dgm:spPr/>
    </dgm:pt>
    <dgm:pt modelId="{F63F6DE0-834F-4290-B200-89CF96DC8193}" type="pres">
      <dgm:prSet presAssocID="{16F4FC0E-7228-4872-B40D-45448D35750C}" presName="rootText" presStyleLbl="node4" presStyleIdx="0" presStyleCnt="2" custScaleX="88385" custScaleY="31080" custLinFactNeighborX="-19967" custLinFactNeighborY="23412">
        <dgm:presLayoutVars>
          <dgm:chPref val="3"/>
        </dgm:presLayoutVars>
      </dgm:prSet>
      <dgm:spPr/>
      <dgm:t>
        <a:bodyPr/>
        <a:lstStyle/>
        <a:p>
          <a:pPr latinLnBrk="1"/>
          <a:endParaRPr lang="ko-KR" altLang="en-US"/>
        </a:p>
      </dgm:t>
    </dgm:pt>
    <dgm:pt modelId="{CB39BCA9-A579-4D02-AA74-7A24DC08698F}" type="pres">
      <dgm:prSet presAssocID="{16F4FC0E-7228-4872-B40D-45448D35750C}" presName="rootConnector" presStyleLbl="node4" presStyleIdx="0" presStyleCnt="2"/>
      <dgm:spPr/>
      <dgm:t>
        <a:bodyPr/>
        <a:lstStyle/>
        <a:p>
          <a:pPr latinLnBrk="1"/>
          <a:endParaRPr lang="ko-KR" altLang="en-US"/>
        </a:p>
      </dgm:t>
    </dgm:pt>
    <dgm:pt modelId="{C2AC3AAB-6AB6-4B30-9DC0-BD06BD766D17}" type="pres">
      <dgm:prSet presAssocID="{16F4FC0E-7228-4872-B40D-45448D35750C}" presName="hierChild4" presStyleCnt="0"/>
      <dgm:spPr/>
    </dgm:pt>
    <dgm:pt modelId="{662DAFCE-764D-46FE-B66F-2836850AA4D1}" type="pres">
      <dgm:prSet presAssocID="{16F4FC0E-7228-4872-B40D-45448D35750C}" presName="hierChild5" presStyleCnt="0"/>
      <dgm:spPr/>
    </dgm:pt>
    <dgm:pt modelId="{2C840DE2-0AA9-48F3-ADBE-1DCD287BBF16}" type="pres">
      <dgm:prSet presAssocID="{5ECCB58B-13F0-4A00-B596-03067BAFFEB2}" presName="Name37" presStyleLbl="parChTrans1D4" presStyleIdx="1" presStyleCnt="2"/>
      <dgm:spPr/>
      <dgm:t>
        <a:bodyPr/>
        <a:lstStyle/>
        <a:p>
          <a:pPr latinLnBrk="1"/>
          <a:endParaRPr lang="ko-KR" altLang="en-US"/>
        </a:p>
      </dgm:t>
    </dgm:pt>
    <dgm:pt modelId="{78F24489-E726-43A6-B5D6-210451C017F8}" type="pres">
      <dgm:prSet presAssocID="{0A7F751B-0DE8-4B49-9CA3-2DFC38FA3173}" presName="hierRoot2" presStyleCnt="0">
        <dgm:presLayoutVars>
          <dgm:hierBranch val="init"/>
        </dgm:presLayoutVars>
      </dgm:prSet>
      <dgm:spPr/>
    </dgm:pt>
    <dgm:pt modelId="{6FB88AD7-A875-4670-8E1D-D555A0352A2B}" type="pres">
      <dgm:prSet presAssocID="{0A7F751B-0DE8-4B49-9CA3-2DFC38FA3173}" presName="rootComposite" presStyleCnt="0"/>
      <dgm:spPr/>
    </dgm:pt>
    <dgm:pt modelId="{BEEB8459-5319-4A6B-87C9-7894DCE549DD}" type="pres">
      <dgm:prSet presAssocID="{0A7F751B-0DE8-4B49-9CA3-2DFC38FA3173}" presName="rootText" presStyleLbl="node4" presStyleIdx="1" presStyleCnt="2" custScaleX="88121" custScaleY="29928" custLinFactNeighborX="-20202" custLinFactNeighborY="-8693">
        <dgm:presLayoutVars>
          <dgm:chPref val="3"/>
        </dgm:presLayoutVars>
      </dgm:prSet>
      <dgm:spPr/>
      <dgm:t>
        <a:bodyPr/>
        <a:lstStyle/>
        <a:p>
          <a:pPr latinLnBrk="1"/>
          <a:endParaRPr lang="ko-KR" altLang="en-US"/>
        </a:p>
      </dgm:t>
    </dgm:pt>
    <dgm:pt modelId="{04AA77E1-AB2B-41F9-A4EF-1960C052A474}" type="pres">
      <dgm:prSet presAssocID="{0A7F751B-0DE8-4B49-9CA3-2DFC38FA3173}" presName="rootConnector" presStyleLbl="node4" presStyleIdx="1" presStyleCnt="2"/>
      <dgm:spPr/>
      <dgm:t>
        <a:bodyPr/>
        <a:lstStyle/>
        <a:p>
          <a:pPr latinLnBrk="1"/>
          <a:endParaRPr lang="ko-KR" altLang="en-US"/>
        </a:p>
      </dgm:t>
    </dgm:pt>
    <dgm:pt modelId="{252886E1-A071-4565-B1D9-09F873C2F915}" type="pres">
      <dgm:prSet presAssocID="{0A7F751B-0DE8-4B49-9CA3-2DFC38FA3173}" presName="hierChild4" presStyleCnt="0"/>
      <dgm:spPr/>
    </dgm:pt>
    <dgm:pt modelId="{53E9328E-5DE9-4961-ACA4-0F524B7B0225}" type="pres">
      <dgm:prSet presAssocID="{0A7F751B-0DE8-4B49-9CA3-2DFC38FA3173}" presName="hierChild5" presStyleCnt="0"/>
      <dgm:spPr/>
    </dgm:pt>
    <dgm:pt modelId="{13EFD365-DFBC-4413-A0AC-958AC28F4101}" type="pres">
      <dgm:prSet presAssocID="{E0740813-1CEA-42C1-A2D7-E952553418DD}" presName="hierChild5" presStyleCnt="0"/>
      <dgm:spPr/>
    </dgm:pt>
    <dgm:pt modelId="{4CE80475-1561-4FF2-A489-54D5057E8044}" type="pres">
      <dgm:prSet presAssocID="{611EAC25-5667-4BFC-9E23-633A14D32860}" presName="Name37" presStyleLbl="parChTrans1D3" presStyleIdx="2" presStyleCnt="3"/>
      <dgm:spPr/>
      <dgm:t>
        <a:bodyPr/>
        <a:lstStyle/>
        <a:p>
          <a:pPr latinLnBrk="1"/>
          <a:endParaRPr lang="ko-KR" altLang="en-US"/>
        </a:p>
      </dgm:t>
    </dgm:pt>
    <dgm:pt modelId="{717CB778-C697-4018-B102-F185279164CA}" type="pres">
      <dgm:prSet presAssocID="{62077461-1B8D-4D67-AC9A-44D232989C10}" presName="hierRoot2" presStyleCnt="0">
        <dgm:presLayoutVars>
          <dgm:hierBranch val="init"/>
        </dgm:presLayoutVars>
      </dgm:prSet>
      <dgm:spPr/>
    </dgm:pt>
    <dgm:pt modelId="{4421F596-5091-4731-9DEA-A5E17AC8F622}" type="pres">
      <dgm:prSet presAssocID="{62077461-1B8D-4D67-AC9A-44D232989C10}" presName="rootComposite" presStyleCnt="0"/>
      <dgm:spPr/>
    </dgm:pt>
    <dgm:pt modelId="{95D6744B-C192-4135-87CB-D954E1195F9C}" type="pres">
      <dgm:prSet presAssocID="{62077461-1B8D-4D67-AC9A-44D232989C10}" presName="rootText" presStyleLbl="node3" presStyleIdx="2" presStyleCnt="3" custScaleX="117329" custScaleY="41494" custLinFactNeighborX="-10016" custLinFactNeighborY="53317">
        <dgm:presLayoutVars>
          <dgm:chPref val="3"/>
        </dgm:presLayoutVars>
      </dgm:prSet>
      <dgm:spPr/>
      <dgm:t>
        <a:bodyPr/>
        <a:lstStyle/>
        <a:p>
          <a:pPr latinLnBrk="1"/>
          <a:endParaRPr lang="ko-KR" altLang="en-US"/>
        </a:p>
      </dgm:t>
    </dgm:pt>
    <dgm:pt modelId="{4C79F1D7-FD31-4345-AF79-696DE87503C7}" type="pres">
      <dgm:prSet presAssocID="{62077461-1B8D-4D67-AC9A-44D232989C10}" presName="rootConnector" presStyleLbl="node3" presStyleIdx="2" presStyleCnt="3"/>
      <dgm:spPr/>
      <dgm:t>
        <a:bodyPr/>
        <a:lstStyle/>
        <a:p>
          <a:pPr latinLnBrk="1"/>
          <a:endParaRPr lang="ko-KR" altLang="en-US"/>
        </a:p>
      </dgm:t>
    </dgm:pt>
    <dgm:pt modelId="{29BC800F-368A-4524-B69D-BE389B9BABF1}" type="pres">
      <dgm:prSet presAssocID="{62077461-1B8D-4D67-AC9A-44D232989C10}" presName="hierChild4" presStyleCnt="0"/>
      <dgm:spPr/>
    </dgm:pt>
    <dgm:pt modelId="{7F53319C-6AF0-4C9B-A980-9C26C1205388}" type="pres">
      <dgm:prSet presAssocID="{62077461-1B8D-4D67-AC9A-44D232989C10}" presName="hierChild5" presStyleCnt="0"/>
      <dgm:spPr/>
    </dgm:pt>
    <dgm:pt modelId="{9926FF21-E757-4E3F-B0F3-4A59D8344976}" type="pres">
      <dgm:prSet presAssocID="{BB6B94C9-7915-4280-9213-4520E57E7FC5}" presName="hierChild5" presStyleCnt="0"/>
      <dgm:spPr/>
    </dgm:pt>
    <dgm:pt modelId="{DED1659C-4FCC-497D-8120-6465688572DA}" type="pres">
      <dgm:prSet presAssocID="{1E1FB22D-9C94-4475-AFEA-ED6769590C04}" presName="Name37" presStyleLbl="parChTrans1D2" presStyleIdx="1" presStyleCnt="2"/>
      <dgm:spPr/>
      <dgm:t>
        <a:bodyPr/>
        <a:lstStyle/>
        <a:p>
          <a:pPr latinLnBrk="1"/>
          <a:endParaRPr lang="ko-KR" altLang="en-US"/>
        </a:p>
      </dgm:t>
    </dgm:pt>
    <dgm:pt modelId="{1344C0BF-3ECD-43B4-AF2F-678B9D5BDE79}" type="pres">
      <dgm:prSet presAssocID="{EFECD153-4B36-4A45-9BAE-843712656532}" presName="hierRoot2" presStyleCnt="0">
        <dgm:presLayoutVars>
          <dgm:hierBranch val="init"/>
        </dgm:presLayoutVars>
      </dgm:prSet>
      <dgm:spPr/>
    </dgm:pt>
    <dgm:pt modelId="{342849C3-7BCF-4766-A714-B74106119682}" type="pres">
      <dgm:prSet presAssocID="{EFECD153-4B36-4A45-9BAE-843712656532}" presName="rootComposite" presStyleCnt="0"/>
      <dgm:spPr/>
    </dgm:pt>
    <dgm:pt modelId="{BE9C28BB-BBC7-4289-843A-3A4E05617B45}" type="pres">
      <dgm:prSet presAssocID="{EFECD153-4B36-4A45-9BAE-843712656532}" presName="rootText" presStyleLbl="node2" presStyleIdx="1" presStyleCnt="2" custScaleX="124544" custScaleY="45970" custLinFactNeighborX="-19220" custLinFactNeighborY="39869">
        <dgm:presLayoutVars>
          <dgm:chPref val="3"/>
        </dgm:presLayoutVars>
      </dgm:prSet>
      <dgm:spPr/>
      <dgm:t>
        <a:bodyPr/>
        <a:lstStyle/>
        <a:p>
          <a:pPr latinLnBrk="1"/>
          <a:endParaRPr lang="ko-KR" altLang="en-US"/>
        </a:p>
      </dgm:t>
    </dgm:pt>
    <dgm:pt modelId="{57B28DAE-529F-4671-B75B-A3FA1C489AE6}" type="pres">
      <dgm:prSet presAssocID="{EFECD153-4B36-4A45-9BAE-843712656532}" presName="rootConnector" presStyleLbl="node2" presStyleIdx="1" presStyleCnt="2"/>
      <dgm:spPr/>
      <dgm:t>
        <a:bodyPr/>
        <a:lstStyle/>
        <a:p>
          <a:pPr latinLnBrk="1"/>
          <a:endParaRPr lang="ko-KR" altLang="en-US"/>
        </a:p>
      </dgm:t>
    </dgm:pt>
    <dgm:pt modelId="{B5A55424-AC59-40E6-A7BA-526BF93AC9F5}" type="pres">
      <dgm:prSet presAssocID="{EFECD153-4B36-4A45-9BAE-843712656532}" presName="hierChild4" presStyleCnt="0"/>
      <dgm:spPr/>
    </dgm:pt>
    <dgm:pt modelId="{6B464187-EA61-410F-BCAE-DE6264BE55B6}" type="pres">
      <dgm:prSet presAssocID="{EFECD153-4B36-4A45-9BAE-843712656532}" presName="hierChild5" presStyleCnt="0"/>
      <dgm:spPr/>
    </dgm:pt>
    <dgm:pt modelId="{DF39FFA6-6524-4B1E-9D46-4041D8AB7499}" type="pres">
      <dgm:prSet presAssocID="{E69E2087-BF67-4301-ABE5-1763DEBC7BD4}" presName="hierChild3" presStyleCnt="0"/>
      <dgm:spPr/>
    </dgm:pt>
  </dgm:ptLst>
  <dgm:cxnLst>
    <dgm:cxn modelId="{C0E164A1-EEB2-499B-A53F-50AF1CE5C476}" type="presOf" srcId="{62077461-1B8D-4D67-AC9A-44D232989C10}" destId="{95D6744B-C192-4135-87CB-D954E1195F9C}" srcOrd="0" destOrd="0" presId="urn:microsoft.com/office/officeart/2005/8/layout/orgChart1"/>
    <dgm:cxn modelId="{2CD0538D-D8DB-46EE-917B-054504E50CD5}" srcId="{E0740813-1CEA-42C1-A2D7-E952553418DD}" destId="{0A7F751B-0DE8-4B49-9CA3-2DFC38FA3173}" srcOrd="1" destOrd="0" parTransId="{5ECCB58B-13F0-4A00-B596-03067BAFFEB2}" sibTransId="{615C01E4-4AE8-486F-80E6-9E3F7BFCAD82}"/>
    <dgm:cxn modelId="{32A6C678-D3C0-4721-9031-7F9B3636E9FA}" type="presOf" srcId="{F0FA2D3E-D53D-43EF-B17F-3F1D22A3BC74}" destId="{3FA11A69-80DC-45FA-908D-C56BDFE4E5AE}" srcOrd="0" destOrd="0" presId="urn:microsoft.com/office/officeart/2005/8/layout/orgChart1"/>
    <dgm:cxn modelId="{84908DA0-72CF-461E-9958-886B913F150A}" type="presOf" srcId="{EFECD153-4B36-4A45-9BAE-843712656532}" destId="{57B28DAE-529F-4671-B75B-A3FA1C489AE6}" srcOrd="1" destOrd="0" presId="urn:microsoft.com/office/officeart/2005/8/layout/orgChart1"/>
    <dgm:cxn modelId="{0789116B-4557-461B-8B10-84A3A4CD9222}" type="presOf" srcId="{BB6B94C9-7915-4280-9213-4520E57E7FC5}" destId="{7C1B8B6E-3AEE-45A9-9C60-7CDCB6DCEB4D}" srcOrd="1" destOrd="0" presId="urn:microsoft.com/office/officeart/2005/8/layout/orgChart1"/>
    <dgm:cxn modelId="{399AA2F4-8202-49BC-8F05-C1BF7835461B}" srcId="{E69E2087-BF67-4301-ABE5-1763DEBC7BD4}" destId="{BB6B94C9-7915-4280-9213-4520E57E7FC5}" srcOrd="0" destOrd="0" parTransId="{19F2E925-5861-446A-A9AE-8BDEBB140E94}" sibTransId="{314356A5-989B-408E-B6BA-3004CFA15D4D}"/>
    <dgm:cxn modelId="{9AAB8A3F-E59A-40E3-BEAC-0990828AEFA0}" type="presOf" srcId="{B812940F-5843-4AC0-8358-A95E0D1B0D5F}" destId="{B9C863BE-6FF9-4490-A217-AF27CE444F09}" srcOrd="1" destOrd="0" presId="urn:microsoft.com/office/officeart/2005/8/layout/orgChart1"/>
    <dgm:cxn modelId="{0BE244E8-AE00-4E67-BC92-E5410BEBC8A2}" srcId="{BB6B94C9-7915-4280-9213-4520E57E7FC5}" destId="{62077461-1B8D-4D67-AC9A-44D232989C10}" srcOrd="2" destOrd="0" parTransId="{611EAC25-5667-4BFC-9E23-633A14D32860}" sibTransId="{D3420A64-3A0E-4E2A-A5B5-44D7D6D126FC}"/>
    <dgm:cxn modelId="{B2EDD51F-AE6B-4134-9115-09825B814560}" type="presOf" srcId="{E69E2087-BF67-4301-ABE5-1763DEBC7BD4}" destId="{C4196E66-AF98-463D-93C1-A3F88D1E0D4C}" srcOrd="1" destOrd="0" presId="urn:microsoft.com/office/officeart/2005/8/layout/orgChart1"/>
    <dgm:cxn modelId="{1ADD99E6-B50A-4E0B-8B0E-47D3535A14A5}" type="presOf" srcId="{E0740813-1CEA-42C1-A2D7-E952553418DD}" destId="{341A302D-E0C5-4FEA-B9D2-0613B7F59661}" srcOrd="0" destOrd="0" presId="urn:microsoft.com/office/officeart/2005/8/layout/orgChart1"/>
    <dgm:cxn modelId="{CEEAB419-6437-4E8D-A644-ECEC20E16BF7}" srcId="{F0FA2D3E-D53D-43EF-B17F-3F1D22A3BC74}" destId="{3E52522D-9796-4B5A-8A23-096A489A64C9}" srcOrd="0" destOrd="0" parTransId="{7ED1FE9A-D65A-4390-967C-B5E6F8C4B52B}" sibTransId="{20AAE1D8-7897-4A39-91A9-49C31C15397F}"/>
    <dgm:cxn modelId="{EDAF497F-EC06-4F8C-9464-FCE85A6DDBC1}" type="presOf" srcId="{16F4FC0E-7228-4872-B40D-45448D35750C}" destId="{F63F6DE0-834F-4290-B200-89CF96DC8193}" srcOrd="0" destOrd="0" presId="urn:microsoft.com/office/officeart/2005/8/layout/orgChart1"/>
    <dgm:cxn modelId="{E9D66C7F-70C5-4EA4-962F-2A156EB2D3B7}" type="presOf" srcId="{0A7F751B-0DE8-4B49-9CA3-2DFC38FA3173}" destId="{04AA77E1-AB2B-41F9-A4EF-1960C052A474}" srcOrd="1" destOrd="0" presId="urn:microsoft.com/office/officeart/2005/8/layout/orgChart1"/>
    <dgm:cxn modelId="{AF826F4C-27C9-4845-8C90-8AE04F955739}" type="presOf" srcId="{19F2E925-5861-446A-A9AE-8BDEBB140E94}" destId="{33934F1E-B8E2-4984-94B6-687FA6B5DD91}" srcOrd="0" destOrd="0" presId="urn:microsoft.com/office/officeart/2005/8/layout/orgChart1"/>
    <dgm:cxn modelId="{83B42E6F-BAA9-4836-A239-3B8DFFC6A8C0}" type="presOf" srcId="{3555D4CE-2783-4409-9629-A24E6BD18154}" destId="{FEF39EDB-E6B7-4BA7-BD67-4ABAC999D99B}" srcOrd="0" destOrd="0" presId="urn:microsoft.com/office/officeart/2005/8/layout/orgChart1"/>
    <dgm:cxn modelId="{7D580AFB-C0A9-4A65-8078-F0814234FDEC}" srcId="{E0740813-1CEA-42C1-A2D7-E952553418DD}" destId="{16F4FC0E-7228-4872-B40D-45448D35750C}" srcOrd="0" destOrd="0" parTransId="{D8F9DC7A-CC5F-4AA5-95B8-60EFBDE7E70D}" sibTransId="{6361FBE2-C3F8-4B5D-939C-E27733116516}"/>
    <dgm:cxn modelId="{D04A5CC6-7EF2-486D-B1C5-94203871CDA1}" type="presOf" srcId="{B812940F-5843-4AC0-8358-A95E0D1B0D5F}" destId="{28B675B9-2978-4ADE-9AC2-8245FD13C71E}" srcOrd="0" destOrd="0" presId="urn:microsoft.com/office/officeart/2005/8/layout/orgChart1"/>
    <dgm:cxn modelId="{85589ED7-1961-4FE9-9832-E287E4AFC055}" srcId="{BB6B94C9-7915-4280-9213-4520E57E7FC5}" destId="{B812940F-5843-4AC0-8358-A95E0D1B0D5F}" srcOrd="0" destOrd="0" parTransId="{3555D4CE-2783-4409-9629-A24E6BD18154}" sibTransId="{EB9B688D-89DD-4FC9-BB9A-D96A8B8DEED7}"/>
    <dgm:cxn modelId="{47F895F9-619E-4243-BB4E-DCF2CF112AEE}" type="presOf" srcId="{5ECCB58B-13F0-4A00-B596-03067BAFFEB2}" destId="{2C840DE2-0AA9-48F3-ADBE-1DCD287BBF16}" srcOrd="0" destOrd="0" presId="urn:microsoft.com/office/officeart/2005/8/layout/orgChart1"/>
    <dgm:cxn modelId="{5AE7BE4B-0C43-483F-805B-7B8515981CB6}" srcId="{E69E2087-BF67-4301-ABE5-1763DEBC7BD4}" destId="{EFECD153-4B36-4A45-9BAE-843712656532}" srcOrd="1" destOrd="0" parTransId="{1E1FB22D-9C94-4475-AFEA-ED6769590C04}" sibTransId="{BC7D0321-E83B-481B-B8A9-B90D4E51BFBD}"/>
    <dgm:cxn modelId="{1C788751-2FB2-4054-B0A4-A2268D15C73E}" type="presOf" srcId="{D8F9DC7A-CC5F-4AA5-95B8-60EFBDE7E70D}" destId="{EC94CD88-0311-4E24-A368-716292EA435B}" srcOrd="0" destOrd="0" presId="urn:microsoft.com/office/officeart/2005/8/layout/orgChart1"/>
    <dgm:cxn modelId="{53550B5C-4BAA-4426-A94A-A772D2C2457E}" type="presOf" srcId="{E69E2087-BF67-4301-ABE5-1763DEBC7BD4}" destId="{4CDC4E9D-63C6-49A6-BA45-B8678DE4C7CE}" srcOrd="0" destOrd="0" presId="urn:microsoft.com/office/officeart/2005/8/layout/orgChart1"/>
    <dgm:cxn modelId="{80B38EF1-A5FB-4058-92D4-87BC37FAB460}" type="presOf" srcId="{16F4FC0E-7228-4872-B40D-45448D35750C}" destId="{CB39BCA9-A579-4D02-AA74-7A24DC08698F}" srcOrd="1" destOrd="0" presId="urn:microsoft.com/office/officeart/2005/8/layout/orgChart1"/>
    <dgm:cxn modelId="{F51F78C5-57D6-4D26-98AC-C3771FB510E0}" type="presOf" srcId="{62077461-1B8D-4D67-AC9A-44D232989C10}" destId="{4C79F1D7-FD31-4345-AF79-696DE87503C7}" srcOrd="1" destOrd="0" presId="urn:microsoft.com/office/officeart/2005/8/layout/orgChart1"/>
    <dgm:cxn modelId="{EC1910F5-3334-49A6-834B-ABD90BE9AEA5}" type="presOf" srcId="{3E52522D-9796-4B5A-8A23-096A489A64C9}" destId="{2EFD8328-C360-4468-B703-67345F46408E}" srcOrd="0" destOrd="0" presId="urn:microsoft.com/office/officeart/2005/8/layout/orgChart1"/>
    <dgm:cxn modelId="{5813893E-5507-4137-920A-7D0583D747E8}" srcId="{F0FA2D3E-D53D-43EF-B17F-3F1D22A3BC74}" destId="{E69E2087-BF67-4301-ABE5-1763DEBC7BD4}" srcOrd="1" destOrd="0" parTransId="{AC48B2FE-BD7C-45BF-83EB-6C668B93B71D}" sibTransId="{63A544A7-C35F-45E6-8751-35843EC9F826}"/>
    <dgm:cxn modelId="{9D486251-B066-4DAC-AB11-24854540A182}" type="presOf" srcId="{3E52522D-9796-4B5A-8A23-096A489A64C9}" destId="{490457AE-B304-412F-AC95-67AB382E1C73}" srcOrd="1" destOrd="0" presId="urn:microsoft.com/office/officeart/2005/8/layout/orgChart1"/>
    <dgm:cxn modelId="{BC162446-8ED0-4B2F-B7B6-B84E83E64E0F}" type="presOf" srcId="{EFECD153-4B36-4A45-9BAE-843712656532}" destId="{BE9C28BB-BBC7-4289-843A-3A4E05617B45}" srcOrd="0" destOrd="0" presId="urn:microsoft.com/office/officeart/2005/8/layout/orgChart1"/>
    <dgm:cxn modelId="{F48E5EA7-BC08-4489-9266-E84C7DF34013}" type="presOf" srcId="{1E1FB22D-9C94-4475-AFEA-ED6769590C04}" destId="{DED1659C-4FCC-497D-8120-6465688572DA}" srcOrd="0" destOrd="0" presId="urn:microsoft.com/office/officeart/2005/8/layout/orgChart1"/>
    <dgm:cxn modelId="{0CBB4421-EA79-42FC-994A-F3F4575F69C8}" type="presOf" srcId="{BB6B94C9-7915-4280-9213-4520E57E7FC5}" destId="{56F667DD-2CFF-4FE7-A349-B74E5A185D35}" srcOrd="0" destOrd="0" presId="urn:microsoft.com/office/officeart/2005/8/layout/orgChart1"/>
    <dgm:cxn modelId="{6C829918-E6F4-4E29-9BC6-7FBE26E31FCB}" type="presOf" srcId="{0A7F751B-0DE8-4B49-9CA3-2DFC38FA3173}" destId="{BEEB8459-5319-4A6B-87C9-7894DCE549DD}" srcOrd="0" destOrd="0" presId="urn:microsoft.com/office/officeart/2005/8/layout/orgChart1"/>
    <dgm:cxn modelId="{77367C71-B62B-4900-8373-79FA032D9F38}" type="presOf" srcId="{E0740813-1CEA-42C1-A2D7-E952553418DD}" destId="{ECB487B9-4665-48A7-B5BE-01A2A3E30779}" srcOrd="1" destOrd="0" presId="urn:microsoft.com/office/officeart/2005/8/layout/orgChart1"/>
    <dgm:cxn modelId="{EA404E6B-BBD2-46F7-9AA0-A64D120CBFE6}" type="presOf" srcId="{E390C2E3-AA9A-429C-9281-A4CEE9B7936D}" destId="{C56BE067-77D7-43D0-86AD-0ED24788634A}" srcOrd="0" destOrd="0" presId="urn:microsoft.com/office/officeart/2005/8/layout/orgChart1"/>
    <dgm:cxn modelId="{5F3D6112-D6E6-45CE-8ADF-B894ABB31413}" type="presOf" srcId="{611EAC25-5667-4BFC-9E23-633A14D32860}" destId="{4CE80475-1561-4FF2-A489-54D5057E8044}" srcOrd="0" destOrd="0" presId="urn:microsoft.com/office/officeart/2005/8/layout/orgChart1"/>
    <dgm:cxn modelId="{A670F6B7-69AA-41B4-A12A-F0801CC306E6}" srcId="{BB6B94C9-7915-4280-9213-4520E57E7FC5}" destId="{E0740813-1CEA-42C1-A2D7-E952553418DD}" srcOrd="1" destOrd="0" parTransId="{E390C2E3-AA9A-429C-9281-A4CEE9B7936D}" sibTransId="{41AA6A32-A0D4-4DFE-BD81-B18E4102492F}"/>
    <dgm:cxn modelId="{3E2853C3-BBCD-4347-A11D-ADB5E6B17C44}" type="presParOf" srcId="{3FA11A69-80DC-45FA-908D-C56BDFE4E5AE}" destId="{3AF68078-0232-43C0-B3B3-419D7738B452}" srcOrd="0" destOrd="0" presId="urn:microsoft.com/office/officeart/2005/8/layout/orgChart1"/>
    <dgm:cxn modelId="{E07C9042-3B13-494F-879F-09683BF00F9C}" type="presParOf" srcId="{3AF68078-0232-43C0-B3B3-419D7738B452}" destId="{C6ED8962-4104-4538-B612-FEA82CB19D10}" srcOrd="0" destOrd="0" presId="urn:microsoft.com/office/officeart/2005/8/layout/orgChart1"/>
    <dgm:cxn modelId="{9F0011E0-1ACA-4C65-B152-CD87949B7286}" type="presParOf" srcId="{C6ED8962-4104-4538-B612-FEA82CB19D10}" destId="{2EFD8328-C360-4468-B703-67345F46408E}" srcOrd="0" destOrd="0" presId="urn:microsoft.com/office/officeart/2005/8/layout/orgChart1"/>
    <dgm:cxn modelId="{E9E10855-F954-4DAB-A581-40CE3AF5C212}" type="presParOf" srcId="{C6ED8962-4104-4538-B612-FEA82CB19D10}" destId="{490457AE-B304-412F-AC95-67AB382E1C73}" srcOrd="1" destOrd="0" presId="urn:microsoft.com/office/officeart/2005/8/layout/orgChart1"/>
    <dgm:cxn modelId="{2472E0EE-05E6-48CF-A280-1750B33DEED1}" type="presParOf" srcId="{3AF68078-0232-43C0-B3B3-419D7738B452}" destId="{1FBAFD97-853E-4F03-A2D9-A9A46CE04F06}" srcOrd="1" destOrd="0" presId="urn:microsoft.com/office/officeart/2005/8/layout/orgChart1"/>
    <dgm:cxn modelId="{656A1CA4-220C-40BD-A7E0-05410D98D74B}" type="presParOf" srcId="{3AF68078-0232-43C0-B3B3-419D7738B452}" destId="{14602A6A-665B-4734-953A-03281ECA9EDF}" srcOrd="2" destOrd="0" presId="urn:microsoft.com/office/officeart/2005/8/layout/orgChart1"/>
    <dgm:cxn modelId="{F793DF4D-B74F-426D-B31E-26C191194A67}" type="presParOf" srcId="{3FA11A69-80DC-45FA-908D-C56BDFE4E5AE}" destId="{30A4E6F3-CEF0-4220-BAAF-3888C4898E14}" srcOrd="1" destOrd="0" presId="urn:microsoft.com/office/officeart/2005/8/layout/orgChart1"/>
    <dgm:cxn modelId="{B2205541-6EB3-4531-87EA-B8981BF9F298}" type="presParOf" srcId="{30A4E6F3-CEF0-4220-BAAF-3888C4898E14}" destId="{30E76DE1-7DA9-4920-A9B2-2A4068AA05DC}" srcOrd="0" destOrd="0" presId="urn:microsoft.com/office/officeart/2005/8/layout/orgChart1"/>
    <dgm:cxn modelId="{9640FBE0-8E7A-49FD-9A73-118CE99D97C7}" type="presParOf" srcId="{30E76DE1-7DA9-4920-A9B2-2A4068AA05DC}" destId="{4CDC4E9D-63C6-49A6-BA45-B8678DE4C7CE}" srcOrd="0" destOrd="0" presId="urn:microsoft.com/office/officeart/2005/8/layout/orgChart1"/>
    <dgm:cxn modelId="{8E86F393-32BD-4E45-BE6F-7C3B564C1132}" type="presParOf" srcId="{30E76DE1-7DA9-4920-A9B2-2A4068AA05DC}" destId="{C4196E66-AF98-463D-93C1-A3F88D1E0D4C}" srcOrd="1" destOrd="0" presId="urn:microsoft.com/office/officeart/2005/8/layout/orgChart1"/>
    <dgm:cxn modelId="{0122F0E6-8923-45CD-B3E6-A143B538219B}" type="presParOf" srcId="{30A4E6F3-CEF0-4220-BAAF-3888C4898E14}" destId="{9F5C65A3-84F0-4950-94A3-3A75A3877194}" srcOrd="1" destOrd="0" presId="urn:microsoft.com/office/officeart/2005/8/layout/orgChart1"/>
    <dgm:cxn modelId="{CD2E34D4-0636-406F-8474-77208CE378B4}" type="presParOf" srcId="{9F5C65A3-84F0-4950-94A3-3A75A3877194}" destId="{33934F1E-B8E2-4984-94B6-687FA6B5DD91}" srcOrd="0" destOrd="0" presId="urn:microsoft.com/office/officeart/2005/8/layout/orgChart1"/>
    <dgm:cxn modelId="{6114DC5E-87A0-4DCE-B525-6832F0C17C84}" type="presParOf" srcId="{9F5C65A3-84F0-4950-94A3-3A75A3877194}" destId="{251377FD-09DA-4BEB-91EC-F05C39D892F6}" srcOrd="1" destOrd="0" presId="urn:microsoft.com/office/officeart/2005/8/layout/orgChart1"/>
    <dgm:cxn modelId="{ADEDE2EB-E0FD-4F0F-97AB-ECA37F178107}" type="presParOf" srcId="{251377FD-09DA-4BEB-91EC-F05C39D892F6}" destId="{E353ADBE-D796-4D30-AD8A-72F66C5082FC}" srcOrd="0" destOrd="0" presId="urn:microsoft.com/office/officeart/2005/8/layout/orgChart1"/>
    <dgm:cxn modelId="{EF2FEE87-70B7-4F93-86CF-9253898E5FA0}" type="presParOf" srcId="{E353ADBE-D796-4D30-AD8A-72F66C5082FC}" destId="{56F667DD-2CFF-4FE7-A349-B74E5A185D35}" srcOrd="0" destOrd="0" presId="urn:microsoft.com/office/officeart/2005/8/layout/orgChart1"/>
    <dgm:cxn modelId="{6AA85902-1D9A-4F13-B030-BFE2B9D8879C}" type="presParOf" srcId="{E353ADBE-D796-4D30-AD8A-72F66C5082FC}" destId="{7C1B8B6E-3AEE-45A9-9C60-7CDCB6DCEB4D}" srcOrd="1" destOrd="0" presId="urn:microsoft.com/office/officeart/2005/8/layout/orgChart1"/>
    <dgm:cxn modelId="{D8054878-D4B2-4303-A511-1C87489F2019}" type="presParOf" srcId="{251377FD-09DA-4BEB-91EC-F05C39D892F6}" destId="{E8EBFFDD-3B3E-44CF-9895-20F49F7A5595}" srcOrd="1" destOrd="0" presId="urn:microsoft.com/office/officeart/2005/8/layout/orgChart1"/>
    <dgm:cxn modelId="{9DAF78B9-FCE0-42B6-A0A1-972015C5CBC0}" type="presParOf" srcId="{E8EBFFDD-3B3E-44CF-9895-20F49F7A5595}" destId="{FEF39EDB-E6B7-4BA7-BD67-4ABAC999D99B}" srcOrd="0" destOrd="0" presId="urn:microsoft.com/office/officeart/2005/8/layout/orgChart1"/>
    <dgm:cxn modelId="{1C2D2DED-D5E3-4280-A4C1-F0A246E39B1B}" type="presParOf" srcId="{E8EBFFDD-3B3E-44CF-9895-20F49F7A5595}" destId="{0AD9652E-E82E-4CC7-B0DE-0DC49A42F376}" srcOrd="1" destOrd="0" presId="urn:microsoft.com/office/officeart/2005/8/layout/orgChart1"/>
    <dgm:cxn modelId="{04ECE441-BE38-4227-B941-177E58EC2E13}" type="presParOf" srcId="{0AD9652E-E82E-4CC7-B0DE-0DC49A42F376}" destId="{AC74D19F-E7C8-4190-9DA2-FB5F40D0EE64}" srcOrd="0" destOrd="0" presId="urn:microsoft.com/office/officeart/2005/8/layout/orgChart1"/>
    <dgm:cxn modelId="{D129D32A-4731-4875-B39F-7FD189756249}" type="presParOf" srcId="{AC74D19F-E7C8-4190-9DA2-FB5F40D0EE64}" destId="{28B675B9-2978-4ADE-9AC2-8245FD13C71E}" srcOrd="0" destOrd="0" presId="urn:microsoft.com/office/officeart/2005/8/layout/orgChart1"/>
    <dgm:cxn modelId="{3BF0B133-261C-47DF-A293-D23BF04C0702}" type="presParOf" srcId="{AC74D19F-E7C8-4190-9DA2-FB5F40D0EE64}" destId="{B9C863BE-6FF9-4490-A217-AF27CE444F09}" srcOrd="1" destOrd="0" presId="urn:microsoft.com/office/officeart/2005/8/layout/orgChart1"/>
    <dgm:cxn modelId="{818AEF84-CDAB-4474-995F-5F61004ABA76}" type="presParOf" srcId="{0AD9652E-E82E-4CC7-B0DE-0DC49A42F376}" destId="{493DD463-FD9B-4BB4-A1FC-2C503FAA4DC3}" srcOrd="1" destOrd="0" presId="urn:microsoft.com/office/officeart/2005/8/layout/orgChart1"/>
    <dgm:cxn modelId="{871BC7F9-E7E4-440A-8AF4-F7084D43572F}" type="presParOf" srcId="{0AD9652E-E82E-4CC7-B0DE-0DC49A42F376}" destId="{0BDE9E3B-30B5-42C9-945F-C8700CED2893}" srcOrd="2" destOrd="0" presId="urn:microsoft.com/office/officeart/2005/8/layout/orgChart1"/>
    <dgm:cxn modelId="{1B4AE28B-FC9F-4BF4-917F-4698AA8CFF3A}" type="presParOf" srcId="{E8EBFFDD-3B3E-44CF-9895-20F49F7A5595}" destId="{C56BE067-77D7-43D0-86AD-0ED24788634A}" srcOrd="2" destOrd="0" presId="urn:microsoft.com/office/officeart/2005/8/layout/orgChart1"/>
    <dgm:cxn modelId="{9D8E5F83-BECC-4D87-AFD8-D2CFCF722555}" type="presParOf" srcId="{E8EBFFDD-3B3E-44CF-9895-20F49F7A5595}" destId="{3BE8BD27-F49C-4B78-8BA5-24F4F1937D09}" srcOrd="3" destOrd="0" presId="urn:microsoft.com/office/officeart/2005/8/layout/orgChart1"/>
    <dgm:cxn modelId="{A5C8E52C-0467-431A-BFC7-5ED4E8114738}" type="presParOf" srcId="{3BE8BD27-F49C-4B78-8BA5-24F4F1937D09}" destId="{69943D4F-5BA1-4A33-8D7E-36EBC2BE984C}" srcOrd="0" destOrd="0" presId="urn:microsoft.com/office/officeart/2005/8/layout/orgChart1"/>
    <dgm:cxn modelId="{68BCD65A-5E14-41B2-93EB-D6AFD478E92F}" type="presParOf" srcId="{69943D4F-5BA1-4A33-8D7E-36EBC2BE984C}" destId="{341A302D-E0C5-4FEA-B9D2-0613B7F59661}" srcOrd="0" destOrd="0" presId="urn:microsoft.com/office/officeart/2005/8/layout/orgChart1"/>
    <dgm:cxn modelId="{5D3469C9-77E4-4260-89EF-1EAB0AE6DA3E}" type="presParOf" srcId="{69943D4F-5BA1-4A33-8D7E-36EBC2BE984C}" destId="{ECB487B9-4665-48A7-B5BE-01A2A3E30779}" srcOrd="1" destOrd="0" presId="urn:microsoft.com/office/officeart/2005/8/layout/orgChart1"/>
    <dgm:cxn modelId="{6691350E-8BC8-495A-AD96-6B6381E985AA}" type="presParOf" srcId="{3BE8BD27-F49C-4B78-8BA5-24F4F1937D09}" destId="{ABDAEC48-5937-43A0-9D68-C9E174C6DD04}" srcOrd="1" destOrd="0" presId="urn:microsoft.com/office/officeart/2005/8/layout/orgChart1"/>
    <dgm:cxn modelId="{34C19C8A-80F0-44D5-A733-D91C0CD5D71F}" type="presParOf" srcId="{ABDAEC48-5937-43A0-9D68-C9E174C6DD04}" destId="{EC94CD88-0311-4E24-A368-716292EA435B}" srcOrd="0" destOrd="0" presId="urn:microsoft.com/office/officeart/2005/8/layout/orgChart1"/>
    <dgm:cxn modelId="{27679E02-C086-4C34-BF9C-A07C1C60F39B}" type="presParOf" srcId="{ABDAEC48-5937-43A0-9D68-C9E174C6DD04}" destId="{EE7B6A47-A689-4C71-9AE8-1C5DF9D49E64}" srcOrd="1" destOrd="0" presId="urn:microsoft.com/office/officeart/2005/8/layout/orgChart1"/>
    <dgm:cxn modelId="{3420F427-EF3B-4BE2-A637-4FCE118FC371}" type="presParOf" srcId="{EE7B6A47-A689-4C71-9AE8-1C5DF9D49E64}" destId="{CC18E92F-89DD-4AB1-B082-B028A8993443}" srcOrd="0" destOrd="0" presId="urn:microsoft.com/office/officeart/2005/8/layout/orgChart1"/>
    <dgm:cxn modelId="{8F04E5EE-C424-4254-AE16-458617D707A5}" type="presParOf" srcId="{CC18E92F-89DD-4AB1-B082-B028A8993443}" destId="{F63F6DE0-834F-4290-B200-89CF96DC8193}" srcOrd="0" destOrd="0" presId="urn:microsoft.com/office/officeart/2005/8/layout/orgChart1"/>
    <dgm:cxn modelId="{AB57AE4A-5B7E-43A5-85C7-6694B62B467F}" type="presParOf" srcId="{CC18E92F-89DD-4AB1-B082-B028A8993443}" destId="{CB39BCA9-A579-4D02-AA74-7A24DC08698F}" srcOrd="1" destOrd="0" presId="urn:microsoft.com/office/officeart/2005/8/layout/orgChart1"/>
    <dgm:cxn modelId="{C54653AC-DFC7-43BC-8C8E-A163F6618FCE}" type="presParOf" srcId="{EE7B6A47-A689-4C71-9AE8-1C5DF9D49E64}" destId="{C2AC3AAB-6AB6-4B30-9DC0-BD06BD766D17}" srcOrd="1" destOrd="0" presId="urn:microsoft.com/office/officeart/2005/8/layout/orgChart1"/>
    <dgm:cxn modelId="{34C70DEC-8DFE-4D6A-8BA3-12B93E587D83}" type="presParOf" srcId="{EE7B6A47-A689-4C71-9AE8-1C5DF9D49E64}" destId="{662DAFCE-764D-46FE-B66F-2836850AA4D1}" srcOrd="2" destOrd="0" presId="urn:microsoft.com/office/officeart/2005/8/layout/orgChart1"/>
    <dgm:cxn modelId="{1DEBEB67-BB7D-4356-B891-AF8EBC6A42C1}" type="presParOf" srcId="{ABDAEC48-5937-43A0-9D68-C9E174C6DD04}" destId="{2C840DE2-0AA9-48F3-ADBE-1DCD287BBF16}" srcOrd="2" destOrd="0" presId="urn:microsoft.com/office/officeart/2005/8/layout/orgChart1"/>
    <dgm:cxn modelId="{25FEED99-BC0E-45CA-83B5-16DBD696366C}" type="presParOf" srcId="{ABDAEC48-5937-43A0-9D68-C9E174C6DD04}" destId="{78F24489-E726-43A6-B5D6-210451C017F8}" srcOrd="3" destOrd="0" presId="urn:microsoft.com/office/officeart/2005/8/layout/orgChart1"/>
    <dgm:cxn modelId="{00CF5493-CD6D-4D33-8401-C1D5CA623D72}" type="presParOf" srcId="{78F24489-E726-43A6-B5D6-210451C017F8}" destId="{6FB88AD7-A875-4670-8E1D-D555A0352A2B}" srcOrd="0" destOrd="0" presId="urn:microsoft.com/office/officeart/2005/8/layout/orgChart1"/>
    <dgm:cxn modelId="{CAB4CB4B-B962-4465-8756-1D5BA1BC0C3F}" type="presParOf" srcId="{6FB88AD7-A875-4670-8E1D-D555A0352A2B}" destId="{BEEB8459-5319-4A6B-87C9-7894DCE549DD}" srcOrd="0" destOrd="0" presId="urn:microsoft.com/office/officeart/2005/8/layout/orgChart1"/>
    <dgm:cxn modelId="{304902F0-1C6C-4705-8B83-5DA7262274B0}" type="presParOf" srcId="{6FB88AD7-A875-4670-8E1D-D555A0352A2B}" destId="{04AA77E1-AB2B-41F9-A4EF-1960C052A474}" srcOrd="1" destOrd="0" presId="urn:microsoft.com/office/officeart/2005/8/layout/orgChart1"/>
    <dgm:cxn modelId="{E14F02DC-5FA7-4796-BE6A-167110F8C64D}" type="presParOf" srcId="{78F24489-E726-43A6-B5D6-210451C017F8}" destId="{252886E1-A071-4565-B1D9-09F873C2F915}" srcOrd="1" destOrd="0" presId="urn:microsoft.com/office/officeart/2005/8/layout/orgChart1"/>
    <dgm:cxn modelId="{6107F7E6-B357-48AC-A15D-53E67BBC45A8}" type="presParOf" srcId="{78F24489-E726-43A6-B5D6-210451C017F8}" destId="{53E9328E-5DE9-4961-ACA4-0F524B7B0225}" srcOrd="2" destOrd="0" presId="urn:microsoft.com/office/officeart/2005/8/layout/orgChart1"/>
    <dgm:cxn modelId="{5EF26272-2C48-47AC-B994-A26C2C2A4E90}" type="presParOf" srcId="{3BE8BD27-F49C-4B78-8BA5-24F4F1937D09}" destId="{13EFD365-DFBC-4413-A0AC-958AC28F4101}" srcOrd="2" destOrd="0" presId="urn:microsoft.com/office/officeart/2005/8/layout/orgChart1"/>
    <dgm:cxn modelId="{DF60AFB2-FA71-4FB0-99C2-3CEF6B67A511}" type="presParOf" srcId="{E8EBFFDD-3B3E-44CF-9895-20F49F7A5595}" destId="{4CE80475-1561-4FF2-A489-54D5057E8044}" srcOrd="4" destOrd="0" presId="urn:microsoft.com/office/officeart/2005/8/layout/orgChart1"/>
    <dgm:cxn modelId="{B926D3C1-3AA8-44B7-9BA0-2C2F9C3DAD83}" type="presParOf" srcId="{E8EBFFDD-3B3E-44CF-9895-20F49F7A5595}" destId="{717CB778-C697-4018-B102-F185279164CA}" srcOrd="5" destOrd="0" presId="urn:microsoft.com/office/officeart/2005/8/layout/orgChart1"/>
    <dgm:cxn modelId="{CE175C33-AE57-4D4A-8207-4CC32C13DC86}" type="presParOf" srcId="{717CB778-C697-4018-B102-F185279164CA}" destId="{4421F596-5091-4731-9DEA-A5E17AC8F622}" srcOrd="0" destOrd="0" presId="urn:microsoft.com/office/officeart/2005/8/layout/orgChart1"/>
    <dgm:cxn modelId="{BCF1A250-9B3A-4F46-9FB9-FF21A35F5E34}" type="presParOf" srcId="{4421F596-5091-4731-9DEA-A5E17AC8F622}" destId="{95D6744B-C192-4135-87CB-D954E1195F9C}" srcOrd="0" destOrd="0" presId="urn:microsoft.com/office/officeart/2005/8/layout/orgChart1"/>
    <dgm:cxn modelId="{F114B4A6-513C-4C85-8ADB-A8BCC984662E}" type="presParOf" srcId="{4421F596-5091-4731-9DEA-A5E17AC8F622}" destId="{4C79F1D7-FD31-4345-AF79-696DE87503C7}" srcOrd="1" destOrd="0" presId="urn:microsoft.com/office/officeart/2005/8/layout/orgChart1"/>
    <dgm:cxn modelId="{4CCE7CA9-9F55-41F6-9EC2-5E3535139FBD}" type="presParOf" srcId="{717CB778-C697-4018-B102-F185279164CA}" destId="{29BC800F-368A-4524-B69D-BE389B9BABF1}" srcOrd="1" destOrd="0" presId="urn:microsoft.com/office/officeart/2005/8/layout/orgChart1"/>
    <dgm:cxn modelId="{EDAD27A3-2FF6-41EC-9C9E-669695D50949}" type="presParOf" srcId="{717CB778-C697-4018-B102-F185279164CA}" destId="{7F53319C-6AF0-4C9B-A980-9C26C1205388}" srcOrd="2" destOrd="0" presId="urn:microsoft.com/office/officeart/2005/8/layout/orgChart1"/>
    <dgm:cxn modelId="{344F4DBF-6D9B-4085-8CC6-DE25AA052A75}" type="presParOf" srcId="{251377FD-09DA-4BEB-91EC-F05C39D892F6}" destId="{9926FF21-E757-4E3F-B0F3-4A59D8344976}" srcOrd="2" destOrd="0" presId="urn:microsoft.com/office/officeart/2005/8/layout/orgChart1"/>
    <dgm:cxn modelId="{F7DC53E4-C32F-4118-89A7-3827DD4EB1D6}" type="presParOf" srcId="{9F5C65A3-84F0-4950-94A3-3A75A3877194}" destId="{DED1659C-4FCC-497D-8120-6465688572DA}" srcOrd="2" destOrd="0" presId="urn:microsoft.com/office/officeart/2005/8/layout/orgChart1"/>
    <dgm:cxn modelId="{53EB9732-04F8-495F-899A-86AF8CD1D4C7}" type="presParOf" srcId="{9F5C65A3-84F0-4950-94A3-3A75A3877194}" destId="{1344C0BF-3ECD-43B4-AF2F-678B9D5BDE79}" srcOrd="3" destOrd="0" presId="urn:microsoft.com/office/officeart/2005/8/layout/orgChart1"/>
    <dgm:cxn modelId="{93DC6226-BACE-4C42-B5A5-3EFA8F7CACA2}" type="presParOf" srcId="{1344C0BF-3ECD-43B4-AF2F-678B9D5BDE79}" destId="{342849C3-7BCF-4766-A714-B74106119682}" srcOrd="0" destOrd="0" presId="urn:microsoft.com/office/officeart/2005/8/layout/orgChart1"/>
    <dgm:cxn modelId="{41026BAA-7F83-4A73-9267-0FEC2A649A8B}" type="presParOf" srcId="{342849C3-7BCF-4766-A714-B74106119682}" destId="{BE9C28BB-BBC7-4289-843A-3A4E05617B45}" srcOrd="0" destOrd="0" presId="urn:microsoft.com/office/officeart/2005/8/layout/orgChart1"/>
    <dgm:cxn modelId="{C97381E8-B78E-4681-AD3B-B66804649575}" type="presParOf" srcId="{342849C3-7BCF-4766-A714-B74106119682}" destId="{57B28DAE-529F-4671-B75B-A3FA1C489AE6}" srcOrd="1" destOrd="0" presId="urn:microsoft.com/office/officeart/2005/8/layout/orgChart1"/>
    <dgm:cxn modelId="{14BF16FF-8F33-4046-B8F2-D90A82098EA8}" type="presParOf" srcId="{1344C0BF-3ECD-43B4-AF2F-678B9D5BDE79}" destId="{B5A55424-AC59-40E6-A7BA-526BF93AC9F5}" srcOrd="1" destOrd="0" presId="urn:microsoft.com/office/officeart/2005/8/layout/orgChart1"/>
    <dgm:cxn modelId="{E16E01EF-09B0-4DD4-A41C-7444D01EE0D9}" type="presParOf" srcId="{1344C0BF-3ECD-43B4-AF2F-678B9D5BDE79}" destId="{6B464187-EA61-410F-BCAE-DE6264BE55B6}" srcOrd="2" destOrd="0" presId="urn:microsoft.com/office/officeart/2005/8/layout/orgChart1"/>
    <dgm:cxn modelId="{E68660A0-0169-46CC-8340-ABCEFB09C934}" type="presParOf" srcId="{30A4E6F3-CEF0-4220-BAAF-3888C4898E14}" destId="{DF39FFA6-6524-4B1E-9D46-4041D8AB7499}" srcOrd="2" destOrd="0" presId="urn:microsoft.com/office/officeart/2005/8/layout/orgChart1"/>
  </dgm:cxnLst>
  <dgm:bg/>
  <dgm:whole>
    <a:ln>
      <a:noFill/>
      <a:prstDash val="soli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75476-8A1E-484C-A035-BAB3123D6F3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latinLnBrk="1"/>
          <a:endParaRPr lang="ko-KR" altLang="en-US"/>
        </a:p>
      </dgm:t>
    </dgm:pt>
    <dgm:pt modelId="{80FC0767-DBC8-4E1C-9E95-9581CB6691B3}">
      <dgm:prSet phldrT="[텍스트]" custT="1"/>
      <dgm:spPr>
        <a:solidFill>
          <a:srgbClr val="FFFF00"/>
        </a:solidFill>
      </dgm:spPr>
      <dgm:t>
        <a:bodyPr/>
        <a:lstStyle/>
        <a:p>
          <a:pPr latinLnBrk="1"/>
          <a:r>
            <a:rPr lang="en-US" altLang="ko-KR" sz="6000" dirty="0" smtClean="0">
              <a:solidFill>
                <a:srgbClr val="FF0000"/>
              </a:solidFill>
            </a:rPr>
            <a:t>REX</a:t>
          </a:r>
          <a:endParaRPr lang="ko-KR" altLang="en-US" sz="6000" dirty="0">
            <a:solidFill>
              <a:srgbClr val="FF0000"/>
            </a:solidFill>
          </a:endParaRPr>
        </a:p>
      </dgm:t>
    </dgm:pt>
    <dgm:pt modelId="{A25FFF74-8E94-4247-A33C-45E2E9AC90F7}" type="parTrans" cxnId="{351AE62A-E50C-41A0-93EB-0E8AD3EFAEB0}">
      <dgm:prSet/>
      <dgm:spPr/>
      <dgm:t>
        <a:bodyPr/>
        <a:lstStyle/>
        <a:p>
          <a:pPr latinLnBrk="1"/>
          <a:endParaRPr lang="ko-KR" altLang="en-US"/>
        </a:p>
      </dgm:t>
    </dgm:pt>
    <dgm:pt modelId="{5EC7B062-4FFF-4D05-B250-9BB044F5D5AC}" type="sibTrans" cxnId="{351AE62A-E50C-41A0-93EB-0E8AD3EFAEB0}">
      <dgm:prSet/>
      <dgm:spPr/>
      <dgm:t>
        <a:bodyPr/>
        <a:lstStyle/>
        <a:p>
          <a:pPr latinLnBrk="1"/>
          <a:endParaRPr lang="ko-KR" altLang="en-US"/>
        </a:p>
      </dgm:t>
    </dgm:pt>
    <dgm:pt modelId="{A9B4A17A-B663-4D8B-B418-2EB5590381E6}">
      <dgm:prSet phldrT="[텍스트]"/>
      <dgm:spPr>
        <a:solidFill>
          <a:srgbClr val="FFC000"/>
        </a:solidFill>
      </dgm:spPr>
      <dgm:t>
        <a:bodyPr/>
        <a:lstStyle/>
        <a:p>
          <a:pPr latinLnBrk="1"/>
          <a:r>
            <a:rPr lang="en-US" altLang="ko-KR" dirty="0" smtClean="0">
              <a:solidFill>
                <a:schemeClr val="tx2"/>
              </a:solidFill>
            </a:rPr>
            <a:t>[Transportation]</a:t>
          </a:r>
        </a:p>
        <a:p>
          <a:pPr latinLnBrk="1"/>
          <a:r>
            <a:rPr lang="en-US" altLang="ko-KR" dirty="0" smtClean="0">
              <a:solidFill>
                <a:schemeClr val="tx2"/>
              </a:solidFill>
            </a:rPr>
            <a:t>- Air </a:t>
          </a:r>
        </a:p>
        <a:p>
          <a:pPr latinLnBrk="1"/>
          <a:r>
            <a:rPr lang="en-US" altLang="ko-KR" dirty="0" smtClean="0">
              <a:solidFill>
                <a:schemeClr val="tx2"/>
              </a:solidFill>
            </a:rPr>
            <a:t>- Sea</a:t>
          </a:r>
        </a:p>
        <a:p>
          <a:pPr latinLnBrk="1"/>
          <a:r>
            <a:rPr lang="en-US" altLang="ko-KR" dirty="0" smtClean="0">
              <a:solidFill>
                <a:schemeClr val="tx2"/>
              </a:solidFill>
            </a:rPr>
            <a:t>- Trucking</a:t>
          </a:r>
        </a:p>
      </dgm:t>
    </dgm:pt>
    <dgm:pt modelId="{197DDD8A-321A-4569-908A-57EEDD5D3248}" type="parTrans" cxnId="{40376975-426D-4F72-9CF0-E035CBEE23C3}">
      <dgm:prSet/>
      <dgm:spPr/>
      <dgm:t>
        <a:bodyPr/>
        <a:lstStyle/>
        <a:p>
          <a:pPr latinLnBrk="1"/>
          <a:endParaRPr lang="ko-KR" altLang="en-US"/>
        </a:p>
      </dgm:t>
    </dgm:pt>
    <dgm:pt modelId="{28673190-2086-4B9D-A144-BBD0C300EAD9}" type="sibTrans" cxnId="{40376975-426D-4F72-9CF0-E035CBEE23C3}">
      <dgm:prSet/>
      <dgm:spPr/>
      <dgm:t>
        <a:bodyPr/>
        <a:lstStyle/>
        <a:p>
          <a:pPr latinLnBrk="1"/>
          <a:endParaRPr lang="ko-KR" altLang="en-US"/>
        </a:p>
      </dgm:t>
    </dgm:pt>
    <dgm:pt modelId="{FE5A59CF-B84B-47CC-9F1A-AA3A6A364F26}">
      <dgm:prSet phldrT="[텍스트]"/>
      <dgm:spPr>
        <a:solidFill>
          <a:schemeClr val="accent6">
            <a:lumMod val="60000"/>
            <a:lumOff val="40000"/>
          </a:schemeClr>
        </a:solidFill>
      </dgm:spPr>
      <dgm:t>
        <a:bodyPr/>
        <a:lstStyle/>
        <a:p>
          <a:pPr latinLnBrk="1"/>
          <a:r>
            <a:rPr lang="en-US" altLang="ko-KR" dirty="0" smtClean="0"/>
            <a:t>[Custom clearance service]</a:t>
          </a:r>
        </a:p>
        <a:p>
          <a:pPr latinLnBrk="1"/>
          <a:r>
            <a:rPr lang="en-US" altLang="ko-KR" dirty="0" smtClean="0"/>
            <a:t>- Exclusive price for REX</a:t>
          </a:r>
        </a:p>
        <a:p>
          <a:pPr latinLnBrk="1"/>
          <a:r>
            <a:rPr lang="en-US" altLang="ko-KR" dirty="0" smtClean="0"/>
            <a:t>- Fast clearance</a:t>
          </a:r>
        </a:p>
        <a:p>
          <a:pPr latinLnBrk="1"/>
          <a:r>
            <a:rPr lang="en-US" altLang="ko-KR" dirty="0" smtClean="0"/>
            <a:t>- Got many </a:t>
          </a:r>
          <a:r>
            <a:rPr lang="en-US" altLang="ko-KR" dirty="0" err="1" smtClean="0"/>
            <a:t>licenced</a:t>
          </a:r>
          <a:r>
            <a:rPr lang="en-US" altLang="ko-KR" dirty="0" smtClean="0"/>
            <a:t>  customs agencies</a:t>
          </a:r>
          <a:endParaRPr lang="ko-KR" altLang="en-US" dirty="0"/>
        </a:p>
      </dgm:t>
    </dgm:pt>
    <dgm:pt modelId="{B78198FF-2452-4D4F-B2FC-15833DE827F1}" type="parTrans" cxnId="{F47BBDA4-BA88-42C5-805F-A1124E01C17A}">
      <dgm:prSet/>
      <dgm:spPr/>
      <dgm:t>
        <a:bodyPr/>
        <a:lstStyle/>
        <a:p>
          <a:pPr latinLnBrk="1"/>
          <a:endParaRPr lang="ko-KR" altLang="en-US"/>
        </a:p>
      </dgm:t>
    </dgm:pt>
    <dgm:pt modelId="{7142E411-4F37-4F64-A28D-A98B4FA543EF}" type="sibTrans" cxnId="{F47BBDA4-BA88-42C5-805F-A1124E01C17A}">
      <dgm:prSet/>
      <dgm:spPr/>
      <dgm:t>
        <a:bodyPr/>
        <a:lstStyle/>
        <a:p>
          <a:pPr latinLnBrk="1"/>
          <a:endParaRPr lang="ko-KR" altLang="en-US"/>
        </a:p>
      </dgm:t>
    </dgm:pt>
    <dgm:pt modelId="{93E298C8-0C0E-4B3B-98B9-AF224110E7BE}">
      <dgm:prSet phldrT="[텍스트]"/>
      <dgm:spPr>
        <a:solidFill>
          <a:schemeClr val="accent2">
            <a:lumMod val="75000"/>
          </a:schemeClr>
        </a:solidFill>
      </dgm:spPr>
      <dgm:t>
        <a:bodyPr/>
        <a:lstStyle/>
        <a:p>
          <a:pPr latinLnBrk="1"/>
          <a:r>
            <a:rPr lang="en-US" altLang="ko-KR" dirty="0" smtClean="0"/>
            <a:t>[</a:t>
          </a:r>
          <a:r>
            <a:rPr lang="en-US" altLang="ko-KR" dirty="0" err="1" smtClean="0"/>
            <a:t>WareHousing</a:t>
          </a:r>
          <a:r>
            <a:rPr lang="en-US" altLang="ko-KR" dirty="0" smtClean="0"/>
            <a:t>]</a:t>
          </a:r>
        </a:p>
        <a:p>
          <a:pPr latinLnBrk="1"/>
          <a:r>
            <a:rPr lang="en-US" altLang="ko-KR" dirty="0" smtClean="0"/>
            <a:t>- Pick up / Packing</a:t>
          </a:r>
        </a:p>
        <a:p>
          <a:pPr latinLnBrk="1"/>
          <a:r>
            <a:rPr lang="en-US" altLang="ko-KR" dirty="0" smtClean="0"/>
            <a:t>- Consolidation </a:t>
          </a:r>
        </a:p>
        <a:p>
          <a:pPr latinLnBrk="1"/>
          <a:r>
            <a:rPr lang="en-US" altLang="ko-KR" dirty="0" smtClean="0"/>
            <a:t>- Inventory Management</a:t>
          </a:r>
          <a:endParaRPr lang="ko-KR" altLang="en-US" dirty="0"/>
        </a:p>
      </dgm:t>
    </dgm:pt>
    <dgm:pt modelId="{E2E4A80B-0336-43FC-A44E-EEBFBA677F79}" type="parTrans" cxnId="{F899787A-5203-4189-A0CD-49791963DBA7}">
      <dgm:prSet/>
      <dgm:spPr/>
      <dgm:t>
        <a:bodyPr/>
        <a:lstStyle/>
        <a:p>
          <a:pPr latinLnBrk="1"/>
          <a:endParaRPr lang="ko-KR" altLang="en-US"/>
        </a:p>
      </dgm:t>
    </dgm:pt>
    <dgm:pt modelId="{E0E33DF1-0D6D-44B1-B11E-DFE96F7BCD83}" type="sibTrans" cxnId="{F899787A-5203-4189-A0CD-49791963DBA7}">
      <dgm:prSet/>
      <dgm:spPr/>
      <dgm:t>
        <a:bodyPr/>
        <a:lstStyle/>
        <a:p>
          <a:pPr latinLnBrk="1"/>
          <a:endParaRPr lang="ko-KR" altLang="en-US"/>
        </a:p>
      </dgm:t>
    </dgm:pt>
    <dgm:pt modelId="{1C92D2C0-4801-47BB-A934-855B05AB854D}">
      <dgm:prSet phldrT="[텍스트]"/>
      <dgm:spPr>
        <a:solidFill>
          <a:schemeClr val="accent3">
            <a:lumMod val="50000"/>
          </a:schemeClr>
        </a:solidFill>
      </dgm:spPr>
      <dgm:t>
        <a:bodyPr/>
        <a:lstStyle/>
        <a:p>
          <a:pPr latinLnBrk="1"/>
          <a:r>
            <a:rPr lang="en-US" altLang="ko-KR" dirty="0" smtClean="0"/>
            <a:t>[Computerized service]</a:t>
          </a:r>
        </a:p>
        <a:p>
          <a:pPr latinLnBrk="1"/>
          <a:r>
            <a:rPr lang="en-US" altLang="ko-KR" dirty="0" smtClean="0"/>
            <a:t>- Cargo tracing in real time</a:t>
          </a:r>
        </a:p>
        <a:p>
          <a:pPr latinLnBrk="1"/>
          <a:r>
            <a:rPr lang="en-US" altLang="ko-KR" dirty="0" smtClean="0"/>
            <a:t>- Appropriate Transportation arrange</a:t>
          </a:r>
        </a:p>
        <a:p>
          <a:pPr latinLnBrk="1"/>
          <a:r>
            <a:rPr lang="en-US" altLang="ko-KR" dirty="0" smtClean="0"/>
            <a:t>- Minimized warehouse charge</a:t>
          </a:r>
          <a:endParaRPr lang="ko-KR" altLang="en-US" dirty="0"/>
        </a:p>
      </dgm:t>
    </dgm:pt>
    <dgm:pt modelId="{7E944CC1-13AE-43C6-946B-D4E65EBE9E11}" type="parTrans" cxnId="{B8ED3EC8-BC65-40E2-8360-7FFE020D5244}">
      <dgm:prSet/>
      <dgm:spPr/>
      <dgm:t>
        <a:bodyPr/>
        <a:lstStyle/>
        <a:p>
          <a:pPr latinLnBrk="1"/>
          <a:endParaRPr lang="ko-KR" altLang="en-US"/>
        </a:p>
      </dgm:t>
    </dgm:pt>
    <dgm:pt modelId="{348941D3-5997-414B-A2AA-11E8B3CB73F0}" type="sibTrans" cxnId="{B8ED3EC8-BC65-40E2-8360-7FFE020D5244}">
      <dgm:prSet/>
      <dgm:spPr/>
      <dgm:t>
        <a:bodyPr/>
        <a:lstStyle/>
        <a:p>
          <a:pPr latinLnBrk="1"/>
          <a:endParaRPr lang="ko-KR" altLang="en-US"/>
        </a:p>
      </dgm:t>
    </dgm:pt>
    <dgm:pt modelId="{7847D951-D225-4172-B01F-251BFF7AC72D}" type="pres">
      <dgm:prSet presAssocID="{07375476-8A1E-484C-A035-BAB3123D6F31}" presName="diagram" presStyleCnt="0">
        <dgm:presLayoutVars>
          <dgm:chMax val="1"/>
          <dgm:dir/>
          <dgm:animLvl val="ctr"/>
          <dgm:resizeHandles val="exact"/>
        </dgm:presLayoutVars>
      </dgm:prSet>
      <dgm:spPr/>
      <dgm:t>
        <a:bodyPr/>
        <a:lstStyle/>
        <a:p>
          <a:pPr latinLnBrk="1"/>
          <a:endParaRPr lang="ko-KR" altLang="en-US"/>
        </a:p>
      </dgm:t>
    </dgm:pt>
    <dgm:pt modelId="{70CED604-AFB4-4C51-B7E5-5298444C7421}" type="pres">
      <dgm:prSet presAssocID="{07375476-8A1E-484C-A035-BAB3123D6F31}" presName="matrix" presStyleCnt="0"/>
      <dgm:spPr/>
    </dgm:pt>
    <dgm:pt modelId="{6158CDC3-5464-40A9-9FC2-C5D93454E052}" type="pres">
      <dgm:prSet presAssocID="{07375476-8A1E-484C-A035-BAB3123D6F31}" presName="tile1" presStyleLbl="node1" presStyleIdx="0" presStyleCnt="4"/>
      <dgm:spPr/>
      <dgm:t>
        <a:bodyPr/>
        <a:lstStyle/>
        <a:p>
          <a:pPr latinLnBrk="1"/>
          <a:endParaRPr lang="ko-KR" altLang="en-US"/>
        </a:p>
      </dgm:t>
    </dgm:pt>
    <dgm:pt modelId="{94ED56D0-1D42-452D-94ED-219F32714F6F}" type="pres">
      <dgm:prSet presAssocID="{07375476-8A1E-484C-A035-BAB3123D6F31}" presName="tile1text" presStyleLbl="node1" presStyleIdx="0" presStyleCnt="4">
        <dgm:presLayoutVars>
          <dgm:chMax val="0"/>
          <dgm:chPref val="0"/>
          <dgm:bulletEnabled val="1"/>
        </dgm:presLayoutVars>
      </dgm:prSet>
      <dgm:spPr/>
      <dgm:t>
        <a:bodyPr/>
        <a:lstStyle/>
        <a:p>
          <a:pPr latinLnBrk="1"/>
          <a:endParaRPr lang="ko-KR" altLang="en-US"/>
        </a:p>
      </dgm:t>
    </dgm:pt>
    <dgm:pt modelId="{C3C4FD87-3390-4FBB-8783-678252434090}" type="pres">
      <dgm:prSet presAssocID="{07375476-8A1E-484C-A035-BAB3123D6F31}" presName="tile2" presStyleLbl="node1" presStyleIdx="1" presStyleCnt="4"/>
      <dgm:spPr/>
      <dgm:t>
        <a:bodyPr/>
        <a:lstStyle/>
        <a:p>
          <a:pPr latinLnBrk="1"/>
          <a:endParaRPr lang="ko-KR" altLang="en-US"/>
        </a:p>
      </dgm:t>
    </dgm:pt>
    <dgm:pt modelId="{E914068D-E457-40B1-860D-91DF2760288D}" type="pres">
      <dgm:prSet presAssocID="{07375476-8A1E-484C-A035-BAB3123D6F31}" presName="tile2text" presStyleLbl="node1" presStyleIdx="1" presStyleCnt="4">
        <dgm:presLayoutVars>
          <dgm:chMax val="0"/>
          <dgm:chPref val="0"/>
          <dgm:bulletEnabled val="1"/>
        </dgm:presLayoutVars>
      </dgm:prSet>
      <dgm:spPr/>
      <dgm:t>
        <a:bodyPr/>
        <a:lstStyle/>
        <a:p>
          <a:pPr latinLnBrk="1"/>
          <a:endParaRPr lang="ko-KR" altLang="en-US"/>
        </a:p>
      </dgm:t>
    </dgm:pt>
    <dgm:pt modelId="{5E6CBB1A-85D8-4D47-985A-B8B3BD6C5FAB}" type="pres">
      <dgm:prSet presAssocID="{07375476-8A1E-484C-A035-BAB3123D6F31}" presName="tile3" presStyleLbl="node1" presStyleIdx="2" presStyleCnt="4"/>
      <dgm:spPr/>
      <dgm:t>
        <a:bodyPr/>
        <a:lstStyle/>
        <a:p>
          <a:pPr latinLnBrk="1"/>
          <a:endParaRPr lang="ko-KR" altLang="en-US"/>
        </a:p>
      </dgm:t>
    </dgm:pt>
    <dgm:pt modelId="{4C23B115-87AE-4597-826A-B9D110616B5F}" type="pres">
      <dgm:prSet presAssocID="{07375476-8A1E-484C-A035-BAB3123D6F31}" presName="tile3text" presStyleLbl="node1" presStyleIdx="2" presStyleCnt="4">
        <dgm:presLayoutVars>
          <dgm:chMax val="0"/>
          <dgm:chPref val="0"/>
          <dgm:bulletEnabled val="1"/>
        </dgm:presLayoutVars>
      </dgm:prSet>
      <dgm:spPr/>
      <dgm:t>
        <a:bodyPr/>
        <a:lstStyle/>
        <a:p>
          <a:pPr latinLnBrk="1"/>
          <a:endParaRPr lang="ko-KR" altLang="en-US"/>
        </a:p>
      </dgm:t>
    </dgm:pt>
    <dgm:pt modelId="{707CB129-B9D5-4A83-B2AC-378AA3FBBAF7}" type="pres">
      <dgm:prSet presAssocID="{07375476-8A1E-484C-A035-BAB3123D6F31}" presName="tile4" presStyleLbl="node1" presStyleIdx="3" presStyleCnt="4"/>
      <dgm:spPr/>
      <dgm:t>
        <a:bodyPr/>
        <a:lstStyle/>
        <a:p>
          <a:pPr latinLnBrk="1"/>
          <a:endParaRPr lang="ko-KR" altLang="en-US"/>
        </a:p>
      </dgm:t>
    </dgm:pt>
    <dgm:pt modelId="{12CC3A01-40C0-4AA7-A419-619F0413873D}" type="pres">
      <dgm:prSet presAssocID="{07375476-8A1E-484C-A035-BAB3123D6F31}" presName="tile4text" presStyleLbl="node1" presStyleIdx="3" presStyleCnt="4">
        <dgm:presLayoutVars>
          <dgm:chMax val="0"/>
          <dgm:chPref val="0"/>
          <dgm:bulletEnabled val="1"/>
        </dgm:presLayoutVars>
      </dgm:prSet>
      <dgm:spPr/>
      <dgm:t>
        <a:bodyPr/>
        <a:lstStyle/>
        <a:p>
          <a:pPr latinLnBrk="1"/>
          <a:endParaRPr lang="ko-KR" altLang="en-US"/>
        </a:p>
      </dgm:t>
    </dgm:pt>
    <dgm:pt modelId="{17635D1E-C837-4490-BEE9-9AE9A497FF95}" type="pres">
      <dgm:prSet presAssocID="{07375476-8A1E-484C-A035-BAB3123D6F31}" presName="centerTile" presStyleLbl="fgShp" presStyleIdx="0" presStyleCnt="1" custLinFactNeighborX="782" custLinFactNeighborY="4000">
        <dgm:presLayoutVars>
          <dgm:chMax val="0"/>
          <dgm:chPref val="0"/>
        </dgm:presLayoutVars>
      </dgm:prSet>
      <dgm:spPr/>
      <dgm:t>
        <a:bodyPr/>
        <a:lstStyle/>
        <a:p>
          <a:pPr latinLnBrk="1"/>
          <a:endParaRPr lang="ko-KR" altLang="en-US"/>
        </a:p>
      </dgm:t>
    </dgm:pt>
  </dgm:ptLst>
  <dgm:cxnLst>
    <dgm:cxn modelId="{40376975-426D-4F72-9CF0-E035CBEE23C3}" srcId="{80FC0767-DBC8-4E1C-9E95-9581CB6691B3}" destId="{A9B4A17A-B663-4D8B-B418-2EB5590381E6}" srcOrd="0" destOrd="0" parTransId="{197DDD8A-321A-4569-908A-57EEDD5D3248}" sibTransId="{28673190-2086-4B9D-A144-BBD0C300EAD9}"/>
    <dgm:cxn modelId="{DA429E24-177B-44D4-9A50-6C360628326F}" type="presOf" srcId="{1C92D2C0-4801-47BB-A934-855B05AB854D}" destId="{707CB129-B9D5-4A83-B2AC-378AA3FBBAF7}" srcOrd="0" destOrd="0" presId="urn:microsoft.com/office/officeart/2005/8/layout/matrix1"/>
    <dgm:cxn modelId="{2FDCC974-0EFF-4B8E-BA3E-12DB9485F299}" type="presOf" srcId="{1C92D2C0-4801-47BB-A934-855B05AB854D}" destId="{12CC3A01-40C0-4AA7-A419-619F0413873D}" srcOrd="1" destOrd="0" presId="urn:microsoft.com/office/officeart/2005/8/layout/matrix1"/>
    <dgm:cxn modelId="{F47BBDA4-BA88-42C5-805F-A1124E01C17A}" srcId="{80FC0767-DBC8-4E1C-9E95-9581CB6691B3}" destId="{FE5A59CF-B84B-47CC-9F1A-AA3A6A364F26}" srcOrd="1" destOrd="0" parTransId="{B78198FF-2452-4D4F-B2FC-15833DE827F1}" sibTransId="{7142E411-4F37-4F64-A28D-A98B4FA543EF}"/>
    <dgm:cxn modelId="{5BFD0E32-6AAE-4C60-988E-E601BCDB12EE}" type="presOf" srcId="{93E298C8-0C0E-4B3B-98B9-AF224110E7BE}" destId="{4C23B115-87AE-4597-826A-B9D110616B5F}" srcOrd="1" destOrd="0" presId="urn:microsoft.com/office/officeart/2005/8/layout/matrix1"/>
    <dgm:cxn modelId="{C80F1809-6681-4B71-B033-733447A88806}" type="presOf" srcId="{80FC0767-DBC8-4E1C-9E95-9581CB6691B3}" destId="{17635D1E-C837-4490-BEE9-9AE9A497FF95}" srcOrd="0" destOrd="0" presId="urn:microsoft.com/office/officeart/2005/8/layout/matrix1"/>
    <dgm:cxn modelId="{5D5376E7-925B-47AD-B78B-C795BACC5578}" type="presOf" srcId="{FE5A59CF-B84B-47CC-9F1A-AA3A6A364F26}" destId="{E914068D-E457-40B1-860D-91DF2760288D}" srcOrd="1" destOrd="0" presId="urn:microsoft.com/office/officeart/2005/8/layout/matrix1"/>
    <dgm:cxn modelId="{9672AA41-3FB7-4642-AF32-87AB8D3A256D}" type="presOf" srcId="{A9B4A17A-B663-4D8B-B418-2EB5590381E6}" destId="{6158CDC3-5464-40A9-9FC2-C5D93454E052}" srcOrd="0" destOrd="0" presId="urn:microsoft.com/office/officeart/2005/8/layout/matrix1"/>
    <dgm:cxn modelId="{F899787A-5203-4189-A0CD-49791963DBA7}" srcId="{80FC0767-DBC8-4E1C-9E95-9581CB6691B3}" destId="{93E298C8-0C0E-4B3B-98B9-AF224110E7BE}" srcOrd="2" destOrd="0" parTransId="{E2E4A80B-0336-43FC-A44E-EEBFBA677F79}" sibTransId="{E0E33DF1-0D6D-44B1-B11E-DFE96F7BCD83}"/>
    <dgm:cxn modelId="{FECAF86A-00B1-47AD-A7CF-7529469CB4F0}" type="presOf" srcId="{A9B4A17A-B663-4D8B-B418-2EB5590381E6}" destId="{94ED56D0-1D42-452D-94ED-219F32714F6F}" srcOrd="1" destOrd="0" presId="urn:microsoft.com/office/officeart/2005/8/layout/matrix1"/>
    <dgm:cxn modelId="{B8ED3EC8-BC65-40E2-8360-7FFE020D5244}" srcId="{80FC0767-DBC8-4E1C-9E95-9581CB6691B3}" destId="{1C92D2C0-4801-47BB-A934-855B05AB854D}" srcOrd="3" destOrd="0" parTransId="{7E944CC1-13AE-43C6-946B-D4E65EBE9E11}" sibTransId="{348941D3-5997-414B-A2AA-11E8B3CB73F0}"/>
    <dgm:cxn modelId="{58A6F6D8-65E5-440E-9D8B-405C5EE57A0B}" type="presOf" srcId="{07375476-8A1E-484C-A035-BAB3123D6F31}" destId="{7847D951-D225-4172-B01F-251BFF7AC72D}" srcOrd="0" destOrd="0" presId="urn:microsoft.com/office/officeart/2005/8/layout/matrix1"/>
    <dgm:cxn modelId="{55DA2904-637C-4D8D-8194-0239447F0A7C}" type="presOf" srcId="{93E298C8-0C0E-4B3B-98B9-AF224110E7BE}" destId="{5E6CBB1A-85D8-4D47-985A-B8B3BD6C5FAB}" srcOrd="0" destOrd="0" presId="urn:microsoft.com/office/officeart/2005/8/layout/matrix1"/>
    <dgm:cxn modelId="{4DD20C5E-B0D5-4406-86A0-C425815EC32A}" type="presOf" srcId="{FE5A59CF-B84B-47CC-9F1A-AA3A6A364F26}" destId="{C3C4FD87-3390-4FBB-8783-678252434090}" srcOrd="0" destOrd="0" presId="urn:microsoft.com/office/officeart/2005/8/layout/matrix1"/>
    <dgm:cxn modelId="{351AE62A-E50C-41A0-93EB-0E8AD3EFAEB0}" srcId="{07375476-8A1E-484C-A035-BAB3123D6F31}" destId="{80FC0767-DBC8-4E1C-9E95-9581CB6691B3}" srcOrd="0" destOrd="0" parTransId="{A25FFF74-8E94-4247-A33C-45E2E9AC90F7}" sibTransId="{5EC7B062-4FFF-4D05-B250-9BB044F5D5AC}"/>
    <dgm:cxn modelId="{EB389860-A4C1-43D5-B35C-EC08F4F9F2E7}" type="presParOf" srcId="{7847D951-D225-4172-B01F-251BFF7AC72D}" destId="{70CED604-AFB4-4C51-B7E5-5298444C7421}" srcOrd="0" destOrd="0" presId="urn:microsoft.com/office/officeart/2005/8/layout/matrix1"/>
    <dgm:cxn modelId="{8649D72A-D489-4FD0-B6E6-8B53AF3DE0D3}" type="presParOf" srcId="{70CED604-AFB4-4C51-B7E5-5298444C7421}" destId="{6158CDC3-5464-40A9-9FC2-C5D93454E052}" srcOrd="0" destOrd="0" presId="urn:microsoft.com/office/officeart/2005/8/layout/matrix1"/>
    <dgm:cxn modelId="{D87B9AC6-3C90-4B2D-843A-8B41BB0068A4}" type="presParOf" srcId="{70CED604-AFB4-4C51-B7E5-5298444C7421}" destId="{94ED56D0-1D42-452D-94ED-219F32714F6F}" srcOrd="1" destOrd="0" presId="urn:microsoft.com/office/officeart/2005/8/layout/matrix1"/>
    <dgm:cxn modelId="{EC356400-4A6F-4D00-8820-CB4FD54A3649}" type="presParOf" srcId="{70CED604-AFB4-4C51-B7E5-5298444C7421}" destId="{C3C4FD87-3390-4FBB-8783-678252434090}" srcOrd="2" destOrd="0" presId="urn:microsoft.com/office/officeart/2005/8/layout/matrix1"/>
    <dgm:cxn modelId="{9402AF50-BD61-4175-BA22-CED1A77A4252}" type="presParOf" srcId="{70CED604-AFB4-4C51-B7E5-5298444C7421}" destId="{E914068D-E457-40B1-860D-91DF2760288D}" srcOrd="3" destOrd="0" presId="urn:microsoft.com/office/officeart/2005/8/layout/matrix1"/>
    <dgm:cxn modelId="{2B514D91-9FCA-46FA-8D6C-D49C54D37F61}" type="presParOf" srcId="{70CED604-AFB4-4C51-B7E5-5298444C7421}" destId="{5E6CBB1A-85D8-4D47-985A-B8B3BD6C5FAB}" srcOrd="4" destOrd="0" presId="urn:microsoft.com/office/officeart/2005/8/layout/matrix1"/>
    <dgm:cxn modelId="{0D6ACCC5-F3D1-4362-AAC5-E9EA55062D9B}" type="presParOf" srcId="{70CED604-AFB4-4C51-B7E5-5298444C7421}" destId="{4C23B115-87AE-4597-826A-B9D110616B5F}" srcOrd="5" destOrd="0" presId="urn:microsoft.com/office/officeart/2005/8/layout/matrix1"/>
    <dgm:cxn modelId="{14DC6323-A6DE-401F-BADD-B9C0225DCDE6}" type="presParOf" srcId="{70CED604-AFB4-4C51-B7E5-5298444C7421}" destId="{707CB129-B9D5-4A83-B2AC-378AA3FBBAF7}" srcOrd="6" destOrd="0" presId="urn:microsoft.com/office/officeart/2005/8/layout/matrix1"/>
    <dgm:cxn modelId="{F4B7E5FD-0366-4374-AD68-5C4040471B20}" type="presParOf" srcId="{70CED604-AFB4-4C51-B7E5-5298444C7421}" destId="{12CC3A01-40C0-4AA7-A419-619F0413873D}" srcOrd="7" destOrd="0" presId="urn:microsoft.com/office/officeart/2005/8/layout/matrix1"/>
    <dgm:cxn modelId="{1BD82A1F-F4EF-4C2E-94AE-9209B44E5E26}" type="presParOf" srcId="{7847D951-D225-4172-B01F-251BFF7AC72D}" destId="{17635D1E-C837-4490-BEE9-9AE9A497FF9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6580F-C0CD-46A6-AD7F-29191E8615D0}">
      <dsp:nvSpPr>
        <dsp:cNvPr id="0" name=""/>
        <dsp:cNvSpPr/>
      </dsp:nvSpPr>
      <dsp:spPr>
        <a:xfrm>
          <a:off x="720102" y="114020"/>
          <a:ext cx="2808296" cy="565279"/>
        </a:xfrm>
        <a:prstGeom prst="roundRect">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latinLnBrk="1">
            <a:lnSpc>
              <a:spcPct val="90000"/>
            </a:lnSpc>
            <a:spcBef>
              <a:spcPct val="0"/>
            </a:spcBef>
            <a:spcAft>
              <a:spcPct val="35000"/>
            </a:spcAft>
          </a:pPr>
          <a:r>
            <a:rPr lang="en-US" altLang="ko-KR" sz="2300" b="1" i="0" kern="1400" spc="300" baseline="0" dirty="0" smtClean="0">
              <a:solidFill>
                <a:srgbClr val="FF0000"/>
              </a:solidFill>
            </a:rPr>
            <a:t>HISTORY</a:t>
          </a:r>
          <a:endParaRPr lang="ko-KR" altLang="en-US" sz="2300" b="1" i="0" kern="1400" spc="300" baseline="0" dirty="0">
            <a:solidFill>
              <a:srgbClr val="FF0000"/>
            </a:solidFill>
          </a:endParaRPr>
        </a:p>
      </dsp:txBody>
      <dsp:txXfrm>
        <a:off x="747697" y="141615"/>
        <a:ext cx="2753106" cy="510089"/>
      </dsp:txXfrm>
    </dsp:sp>
    <dsp:sp modelId="{6B15D1A8-AB9A-4432-BAAA-74C1F74FF043}">
      <dsp:nvSpPr>
        <dsp:cNvPr id="0" name=""/>
        <dsp:cNvSpPr/>
      </dsp:nvSpPr>
      <dsp:spPr>
        <a:xfrm>
          <a:off x="0" y="711666"/>
          <a:ext cx="9865096" cy="440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217" tIns="29210" rIns="163576" bIns="29210" numCol="1" spcCol="1270" anchor="t" anchorCtr="0">
          <a:noAutofit/>
        </a:bodyPr>
        <a:lstStyle/>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1994.09</a:t>
          </a:r>
          <a:r>
            <a:rPr lang="en-US" altLang="ko-KR" sz="1800" kern="1200" dirty="0" smtClean="0">
              <a:solidFill>
                <a:schemeClr val="bg1"/>
              </a:solidFill>
              <a:effectLst>
                <a:outerShdw blurRad="38100" dist="38100" dir="2700000" algn="tl">
                  <a:srgbClr val="000000">
                    <a:alpha val="43137"/>
                  </a:srgbClr>
                </a:outerShdw>
              </a:effectLst>
            </a:rPr>
            <a:t>   Establishment</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1994.09</a:t>
          </a:r>
          <a:r>
            <a:rPr lang="en-US" altLang="ko-KR" sz="1800" kern="1200" dirty="0" smtClean="0">
              <a:solidFill>
                <a:schemeClr val="bg1"/>
              </a:solidFill>
              <a:effectLst>
                <a:outerShdw blurRad="38100" dist="38100" dir="2700000" algn="tl">
                  <a:srgbClr val="000000">
                    <a:alpha val="43137"/>
                  </a:srgbClr>
                </a:outerShdw>
              </a:effectLst>
            </a:rPr>
            <a:t>   </a:t>
          </a:r>
          <a:r>
            <a:rPr lang="en-US" altLang="ko-KR" sz="1800" kern="1200" dirty="0" err="1" smtClean="0">
              <a:solidFill>
                <a:schemeClr val="bg1"/>
              </a:solidFill>
              <a:effectLst>
                <a:outerShdw blurRad="38100" dist="38100" dir="2700000" algn="tl">
                  <a:srgbClr val="000000">
                    <a:alpha val="43137"/>
                  </a:srgbClr>
                </a:outerShdw>
              </a:effectLst>
            </a:rPr>
            <a:t>Busan</a:t>
          </a:r>
          <a:r>
            <a:rPr lang="en-US" altLang="ko-KR" sz="1800" kern="1200" dirty="0" smtClean="0">
              <a:solidFill>
                <a:schemeClr val="bg1"/>
              </a:solidFill>
              <a:effectLst>
                <a:outerShdw blurRad="38100" dist="38100" dir="2700000" algn="tl">
                  <a:srgbClr val="000000">
                    <a:alpha val="43137"/>
                  </a:srgbClr>
                </a:outerShdw>
              </a:effectLst>
            </a:rPr>
            <a:t> branch office/ </a:t>
          </a:r>
          <a:r>
            <a:rPr lang="en-US" altLang="ko-KR" sz="1800" kern="1200" dirty="0" err="1" smtClean="0">
              <a:solidFill>
                <a:schemeClr val="bg1"/>
              </a:solidFill>
              <a:effectLst>
                <a:outerShdw blurRad="38100" dist="38100" dir="2700000" algn="tl">
                  <a:srgbClr val="000000">
                    <a:alpha val="43137"/>
                  </a:srgbClr>
                </a:outerShdw>
              </a:effectLst>
            </a:rPr>
            <a:t>Incheon</a:t>
          </a:r>
          <a:r>
            <a:rPr lang="en-US" altLang="ko-KR" sz="1800" kern="1200" dirty="0" smtClean="0">
              <a:solidFill>
                <a:schemeClr val="bg1"/>
              </a:solidFill>
              <a:effectLst>
                <a:outerShdw blurRad="38100" dist="38100" dir="2700000" algn="tl">
                  <a:srgbClr val="000000">
                    <a:alpha val="43137"/>
                  </a:srgbClr>
                </a:outerShdw>
              </a:effectLst>
            </a:rPr>
            <a:t> Airport office Opened</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1994.10</a:t>
          </a:r>
          <a:r>
            <a:rPr lang="en-US" altLang="ko-KR" sz="1800" kern="1200" dirty="0" smtClean="0">
              <a:solidFill>
                <a:schemeClr val="bg1"/>
              </a:solidFill>
              <a:effectLst>
                <a:outerShdw blurRad="38100" dist="38100" dir="2700000" algn="tl">
                  <a:srgbClr val="000000">
                    <a:alpha val="43137"/>
                  </a:srgbClr>
                </a:outerShdw>
              </a:effectLst>
            </a:rPr>
            <a:t>   Registration of FIATA</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1995.06</a:t>
          </a:r>
          <a:r>
            <a:rPr lang="en-US" altLang="ko-KR" sz="1800" kern="1200" dirty="0" smtClean="0">
              <a:solidFill>
                <a:schemeClr val="bg1"/>
              </a:solidFill>
              <a:effectLst>
                <a:outerShdw blurRad="38100" dist="38100" dir="2700000" algn="tl">
                  <a:srgbClr val="000000">
                    <a:alpha val="43137"/>
                  </a:srgbClr>
                </a:outerShdw>
              </a:effectLst>
            </a:rPr>
            <a:t>   Forwarding work Computerized</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1999.07</a:t>
          </a:r>
          <a:r>
            <a:rPr lang="en-US" altLang="ko-KR" sz="1800" kern="1200" dirty="0" smtClean="0">
              <a:solidFill>
                <a:schemeClr val="bg1"/>
              </a:solidFill>
              <a:effectLst>
                <a:outerShdw blurRad="38100" dist="38100" dir="2700000" algn="tl">
                  <a:srgbClr val="000000">
                    <a:alpha val="43137"/>
                  </a:srgbClr>
                </a:outerShdw>
              </a:effectLst>
            </a:rPr>
            <a:t>   Obtained membership of IATA</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1999.10</a:t>
          </a:r>
          <a:r>
            <a:rPr lang="en-US" altLang="ko-KR" sz="1800" kern="1200" dirty="0" smtClean="0">
              <a:solidFill>
                <a:schemeClr val="bg1"/>
              </a:solidFill>
              <a:effectLst>
                <a:outerShdw blurRad="38100" dist="38100" dir="2700000" algn="tl">
                  <a:srgbClr val="000000">
                    <a:alpha val="43137"/>
                  </a:srgbClr>
                </a:outerShdw>
              </a:effectLst>
            </a:rPr>
            <a:t>   Obtained CASS membership</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2001.06</a:t>
          </a:r>
          <a:r>
            <a:rPr lang="en-US" altLang="ko-KR" sz="1800" kern="1200" dirty="0" smtClean="0">
              <a:solidFill>
                <a:schemeClr val="bg1"/>
              </a:solidFill>
              <a:effectLst>
                <a:outerShdw blurRad="38100" dist="38100" dir="2700000" algn="tl">
                  <a:srgbClr val="000000">
                    <a:alpha val="43137"/>
                  </a:srgbClr>
                </a:outerShdw>
              </a:effectLst>
            </a:rPr>
            <a:t>   Tracing system Computerized</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2006.03</a:t>
          </a:r>
          <a:r>
            <a:rPr lang="en-US" altLang="ko-KR" sz="1800" kern="1200" dirty="0" smtClean="0">
              <a:solidFill>
                <a:schemeClr val="bg1"/>
              </a:solidFill>
              <a:effectLst>
                <a:outerShdw blurRad="38100" dist="38100" dir="2700000" algn="tl">
                  <a:srgbClr val="000000">
                    <a:alpha val="43137"/>
                  </a:srgbClr>
                </a:outerShdw>
              </a:effectLst>
            </a:rPr>
            <a:t>   SLOVAKIA office Opened</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2008.06</a:t>
          </a:r>
          <a:r>
            <a:rPr lang="en-US" altLang="ko-KR" sz="1800" kern="1200" dirty="0" smtClean="0">
              <a:solidFill>
                <a:schemeClr val="bg1"/>
              </a:solidFill>
              <a:effectLst>
                <a:outerShdw blurRad="38100" dist="38100" dir="2700000" algn="tl">
                  <a:srgbClr val="000000">
                    <a:alpha val="43137"/>
                  </a:srgbClr>
                </a:outerShdw>
              </a:effectLst>
            </a:rPr>
            <a:t>   ISO 9001 certified</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2009.02</a:t>
          </a:r>
          <a:r>
            <a:rPr lang="en-US" altLang="ko-KR" sz="1800" kern="1200" dirty="0" smtClean="0">
              <a:solidFill>
                <a:schemeClr val="bg1"/>
              </a:solidFill>
              <a:effectLst>
                <a:outerShdw blurRad="38100" dist="38100" dir="2700000" algn="tl">
                  <a:srgbClr val="000000">
                    <a:alpha val="43137"/>
                  </a:srgbClr>
                </a:outerShdw>
              </a:effectLst>
            </a:rPr>
            <a:t>   Opened </a:t>
          </a:r>
          <a:r>
            <a:rPr lang="en-US" altLang="ko-KR" sz="1800" kern="1200" dirty="0" err="1" smtClean="0">
              <a:solidFill>
                <a:schemeClr val="bg1"/>
              </a:solidFill>
              <a:effectLst>
                <a:outerShdw blurRad="38100" dist="38100" dir="2700000" algn="tl">
                  <a:srgbClr val="000000">
                    <a:alpha val="43137"/>
                  </a:srgbClr>
                </a:outerShdw>
              </a:effectLst>
            </a:rPr>
            <a:t>Busan</a:t>
          </a:r>
          <a:r>
            <a:rPr lang="en-US" altLang="ko-KR" sz="1800" kern="1200" dirty="0" smtClean="0">
              <a:solidFill>
                <a:schemeClr val="bg1"/>
              </a:solidFill>
              <a:effectLst>
                <a:outerShdw blurRad="38100" dist="38100" dir="2700000" algn="tl">
                  <a:srgbClr val="000000">
                    <a:alpha val="43137"/>
                  </a:srgbClr>
                </a:outerShdw>
              </a:effectLst>
            </a:rPr>
            <a:t> airport branch office</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2010.10 </a:t>
          </a:r>
          <a:r>
            <a:rPr lang="en-US" altLang="ko-KR" sz="1800" kern="1200" dirty="0" smtClean="0">
              <a:solidFill>
                <a:schemeClr val="bg1"/>
              </a:solidFill>
              <a:effectLst>
                <a:outerShdw blurRad="38100" dist="38100" dir="2700000" algn="tl">
                  <a:srgbClr val="000000">
                    <a:alpha val="43137"/>
                  </a:srgbClr>
                </a:outerShdw>
              </a:effectLst>
            </a:rPr>
            <a:t>  Slovakia office merged, holds 20% of the office.</a:t>
          </a:r>
          <a:endParaRPr lang="ko-KR" altLang="en-US" sz="1800" kern="1200" dirty="0">
            <a:solidFill>
              <a:schemeClr val="bg1"/>
            </a:solidFill>
            <a:effectLst>
              <a:outerShdw blurRad="38100" dist="38100" dir="2700000" algn="tl">
                <a:srgbClr val="000000">
                  <a:alpha val="43137"/>
                </a:srgbClr>
              </a:outerShdw>
            </a:effectLst>
          </a:endParaRPr>
        </a:p>
        <a:p>
          <a:pPr marL="171450" lvl="1" indent="-171450" algn="l" defTabSz="800100" latinLnBrk="1">
            <a:lnSpc>
              <a:spcPct val="90000"/>
            </a:lnSpc>
            <a:spcBef>
              <a:spcPct val="0"/>
            </a:spcBef>
            <a:spcAft>
              <a:spcPct val="20000"/>
            </a:spcAft>
            <a:buChar char="••"/>
          </a:pPr>
          <a:r>
            <a:rPr lang="en-US" altLang="ko-KR" sz="1800" kern="1200" dirty="0" smtClean="0">
              <a:solidFill>
                <a:srgbClr val="FFFF00"/>
              </a:solidFill>
              <a:effectLst>
                <a:outerShdw blurRad="38100" dist="38100" dir="2700000" algn="tl">
                  <a:srgbClr val="000000">
                    <a:alpha val="43137"/>
                  </a:srgbClr>
                </a:outerShdw>
              </a:effectLst>
            </a:rPr>
            <a:t>2011.03</a:t>
          </a:r>
          <a:r>
            <a:rPr lang="en-US" altLang="ko-KR" sz="1800" kern="1200" dirty="0" smtClean="0">
              <a:solidFill>
                <a:schemeClr val="bg1"/>
              </a:solidFill>
              <a:effectLst>
                <a:outerShdw blurRad="38100" dist="38100" dir="2700000" algn="tl">
                  <a:srgbClr val="000000">
                    <a:alpha val="43137"/>
                  </a:srgbClr>
                </a:outerShdw>
              </a:effectLst>
            </a:rPr>
            <a:t>   AEO certified</a:t>
          </a:r>
          <a:endParaRPr lang="ko-KR" altLang="en-US" sz="1800" kern="1200" dirty="0">
            <a:solidFill>
              <a:schemeClr val="bg1"/>
            </a:solidFill>
            <a:effectLst>
              <a:outerShdw blurRad="38100" dist="38100" dir="2700000" algn="tl">
                <a:srgbClr val="000000">
                  <a:alpha val="43137"/>
                </a:srgbClr>
              </a:outerShdw>
            </a:effectLst>
          </a:endParaRPr>
        </a:p>
      </dsp:txBody>
      <dsp:txXfrm>
        <a:off x="0" y="711666"/>
        <a:ext cx="9865096" cy="4400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1659C-4FCC-497D-8120-6465688572DA}">
      <dsp:nvSpPr>
        <dsp:cNvPr id="0" name=""/>
        <dsp:cNvSpPr/>
      </dsp:nvSpPr>
      <dsp:spPr>
        <a:xfrm>
          <a:off x="4253516" y="864091"/>
          <a:ext cx="3449102" cy="686042"/>
        </a:xfrm>
        <a:custGeom>
          <a:avLst/>
          <a:gdLst/>
          <a:ahLst/>
          <a:cxnLst/>
          <a:rect l="0" t="0" r="0" b="0"/>
          <a:pathLst>
            <a:path>
              <a:moveTo>
                <a:pt x="0" y="0"/>
              </a:moveTo>
              <a:lnTo>
                <a:pt x="0" y="432885"/>
              </a:lnTo>
              <a:lnTo>
                <a:pt x="3449102" y="432885"/>
              </a:lnTo>
              <a:lnTo>
                <a:pt x="3449102" y="686042"/>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4CE80475-1561-4FF2-A489-54D5057E8044}">
      <dsp:nvSpPr>
        <dsp:cNvPr id="0" name=""/>
        <dsp:cNvSpPr/>
      </dsp:nvSpPr>
      <dsp:spPr>
        <a:xfrm>
          <a:off x="4270345" y="2118121"/>
          <a:ext cx="3475683" cy="634386"/>
        </a:xfrm>
        <a:custGeom>
          <a:avLst/>
          <a:gdLst/>
          <a:ahLst/>
          <a:cxnLst/>
          <a:rect l="0" t="0" r="0" b="0"/>
          <a:pathLst>
            <a:path>
              <a:moveTo>
                <a:pt x="0" y="0"/>
              </a:moveTo>
              <a:lnTo>
                <a:pt x="0" y="381229"/>
              </a:lnTo>
              <a:lnTo>
                <a:pt x="3475683" y="381229"/>
              </a:lnTo>
              <a:lnTo>
                <a:pt x="3475683" y="634386"/>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2C840DE2-0AA9-48F3-ADBE-1DCD287BBF16}">
      <dsp:nvSpPr>
        <dsp:cNvPr id="0" name=""/>
        <dsp:cNvSpPr/>
      </dsp:nvSpPr>
      <dsp:spPr>
        <a:xfrm>
          <a:off x="3101803" y="3224982"/>
          <a:ext cx="237082" cy="830727"/>
        </a:xfrm>
        <a:custGeom>
          <a:avLst/>
          <a:gdLst/>
          <a:ahLst/>
          <a:cxnLst/>
          <a:rect l="0" t="0" r="0" b="0"/>
          <a:pathLst>
            <a:path>
              <a:moveTo>
                <a:pt x="0" y="0"/>
              </a:moveTo>
              <a:lnTo>
                <a:pt x="0" y="830727"/>
              </a:lnTo>
              <a:lnTo>
                <a:pt x="237082" y="830727"/>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EC94CD88-0311-4E24-A368-716292EA435B}">
      <dsp:nvSpPr>
        <dsp:cNvPr id="0" name=""/>
        <dsp:cNvSpPr/>
      </dsp:nvSpPr>
      <dsp:spPr>
        <a:xfrm>
          <a:off x="3101803" y="3224982"/>
          <a:ext cx="242748" cy="343714"/>
        </a:xfrm>
        <a:custGeom>
          <a:avLst/>
          <a:gdLst/>
          <a:ahLst/>
          <a:cxnLst/>
          <a:rect l="0" t="0" r="0" b="0"/>
          <a:pathLst>
            <a:path>
              <a:moveTo>
                <a:pt x="0" y="0"/>
              </a:moveTo>
              <a:lnTo>
                <a:pt x="0" y="343714"/>
              </a:lnTo>
              <a:lnTo>
                <a:pt x="242748" y="343714"/>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C56BE067-77D7-43D0-86AD-0ED24788634A}">
      <dsp:nvSpPr>
        <dsp:cNvPr id="0" name=""/>
        <dsp:cNvSpPr/>
      </dsp:nvSpPr>
      <dsp:spPr>
        <a:xfrm>
          <a:off x="4224625" y="2118121"/>
          <a:ext cx="91440" cy="623814"/>
        </a:xfrm>
        <a:custGeom>
          <a:avLst/>
          <a:gdLst/>
          <a:ahLst/>
          <a:cxnLst/>
          <a:rect l="0" t="0" r="0" b="0"/>
          <a:pathLst>
            <a:path>
              <a:moveTo>
                <a:pt x="45720" y="0"/>
              </a:moveTo>
              <a:lnTo>
                <a:pt x="45720" y="370657"/>
              </a:lnTo>
              <a:lnTo>
                <a:pt x="72289" y="370657"/>
              </a:lnTo>
              <a:lnTo>
                <a:pt x="72289" y="623814"/>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FEF39EDB-E6B7-4BA7-BD67-4ABAC999D99B}">
      <dsp:nvSpPr>
        <dsp:cNvPr id="0" name=""/>
        <dsp:cNvSpPr/>
      </dsp:nvSpPr>
      <dsp:spPr>
        <a:xfrm>
          <a:off x="1243252" y="2118121"/>
          <a:ext cx="3027092" cy="634386"/>
        </a:xfrm>
        <a:custGeom>
          <a:avLst/>
          <a:gdLst/>
          <a:ahLst/>
          <a:cxnLst/>
          <a:rect l="0" t="0" r="0" b="0"/>
          <a:pathLst>
            <a:path>
              <a:moveTo>
                <a:pt x="3027092" y="0"/>
              </a:moveTo>
              <a:lnTo>
                <a:pt x="3027092" y="381229"/>
              </a:lnTo>
              <a:lnTo>
                <a:pt x="0" y="381229"/>
              </a:lnTo>
              <a:lnTo>
                <a:pt x="0" y="634386"/>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33934F1E-B8E2-4984-94B6-687FA6B5DD91}">
      <dsp:nvSpPr>
        <dsp:cNvPr id="0" name=""/>
        <dsp:cNvSpPr/>
      </dsp:nvSpPr>
      <dsp:spPr>
        <a:xfrm>
          <a:off x="4207796" y="864091"/>
          <a:ext cx="91440" cy="720085"/>
        </a:xfrm>
        <a:custGeom>
          <a:avLst/>
          <a:gdLst/>
          <a:ahLst/>
          <a:cxnLst/>
          <a:rect l="0" t="0" r="0" b="0"/>
          <a:pathLst>
            <a:path>
              <a:moveTo>
                <a:pt x="45720" y="0"/>
              </a:moveTo>
              <a:lnTo>
                <a:pt x="45720" y="466929"/>
              </a:lnTo>
              <a:lnTo>
                <a:pt x="62548" y="466929"/>
              </a:lnTo>
              <a:lnTo>
                <a:pt x="62548" y="720085"/>
              </a:lnTo>
            </a:path>
          </a:pathLst>
        </a:custGeom>
        <a:noFill/>
        <a:ln w="12700" cap="flat" cmpd="sng" algn="ctr">
          <a:solidFill>
            <a:srgbClr val="FFFF00"/>
          </a:solidFill>
          <a:prstDash val="solid"/>
          <a:miter lim="800000"/>
        </a:ln>
        <a:effectLst/>
      </dsp:spPr>
      <dsp:style>
        <a:lnRef idx="2">
          <a:scrgbClr r="0" g="0" b="0"/>
        </a:lnRef>
        <a:fillRef idx="0">
          <a:scrgbClr r="0" g="0" b="0"/>
        </a:fillRef>
        <a:effectRef idx="0">
          <a:scrgbClr r="0" g="0" b="0"/>
        </a:effectRef>
        <a:fontRef idx="minor"/>
      </dsp:style>
    </dsp:sp>
    <dsp:sp modelId="{2EFD8328-C360-4468-B703-67345F46408E}">
      <dsp:nvSpPr>
        <dsp:cNvPr id="0" name=""/>
        <dsp:cNvSpPr/>
      </dsp:nvSpPr>
      <dsp:spPr>
        <a:xfrm>
          <a:off x="6556687" y="432049"/>
          <a:ext cx="2876365" cy="398131"/>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ACCOUNT</a:t>
          </a:r>
          <a:endParaRPr lang="ko-KR" altLang="en-US" sz="1600" b="1" kern="1200" dirty="0">
            <a:solidFill>
              <a:srgbClr val="00B050"/>
            </a:solidFill>
          </a:endParaRPr>
        </a:p>
      </dsp:txBody>
      <dsp:txXfrm>
        <a:off x="6556687" y="432049"/>
        <a:ext cx="2876365" cy="398131"/>
      </dsp:txXfrm>
    </dsp:sp>
    <dsp:sp modelId="{4CDC4E9D-63C6-49A6-BA45-B8678DE4C7CE}">
      <dsp:nvSpPr>
        <dsp:cNvPr id="0" name=""/>
        <dsp:cNvSpPr/>
      </dsp:nvSpPr>
      <dsp:spPr>
        <a:xfrm>
          <a:off x="2736312" y="303397"/>
          <a:ext cx="3034407" cy="560693"/>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CEO (H.B. JANG)</a:t>
          </a:r>
          <a:endParaRPr lang="ko-KR" altLang="en-US" sz="1600" b="1" kern="1200" dirty="0">
            <a:solidFill>
              <a:srgbClr val="00B050"/>
            </a:solidFill>
          </a:endParaRPr>
        </a:p>
      </dsp:txBody>
      <dsp:txXfrm>
        <a:off x="2736312" y="303397"/>
        <a:ext cx="3034407" cy="560693"/>
      </dsp:txXfrm>
    </dsp:sp>
    <dsp:sp modelId="{56F667DD-2CFF-4FE7-A349-B74E5A185D35}">
      <dsp:nvSpPr>
        <dsp:cNvPr id="0" name=""/>
        <dsp:cNvSpPr/>
      </dsp:nvSpPr>
      <dsp:spPr>
        <a:xfrm>
          <a:off x="2856091" y="1584177"/>
          <a:ext cx="2828507" cy="533943"/>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chemeClr val="accent3">
                  <a:lumMod val="50000"/>
                </a:schemeClr>
              </a:solidFill>
            </a:rPr>
            <a:t>HEAD OFFICE</a:t>
          </a:r>
          <a:endParaRPr lang="ko-KR" altLang="en-US" sz="1600" b="1" kern="1200" dirty="0">
            <a:solidFill>
              <a:schemeClr val="accent3">
                <a:lumMod val="50000"/>
              </a:schemeClr>
            </a:solidFill>
          </a:endParaRPr>
        </a:p>
      </dsp:txBody>
      <dsp:txXfrm>
        <a:off x="2856091" y="1584177"/>
        <a:ext cx="2828507" cy="533943"/>
      </dsp:txXfrm>
    </dsp:sp>
    <dsp:sp modelId="{28B675B9-2978-4ADE-9AC2-8245FD13C71E}">
      <dsp:nvSpPr>
        <dsp:cNvPr id="0" name=""/>
        <dsp:cNvSpPr/>
      </dsp:nvSpPr>
      <dsp:spPr>
        <a:xfrm>
          <a:off x="0" y="2752507"/>
          <a:ext cx="2486504" cy="469774"/>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SALES DEPT</a:t>
          </a:r>
          <a:endParaRPr lang="ko-KR" altLang="en-US" sz="1600" b="1" kern="1200" dirty="0">
            <a:solidFill>
              <a:srgbClr val="00B050"/>
            </a:solidFill>
          </a:endParaRPr>
        </a:p>
      </dsp:txBody>
      <dsp:txXfrm>
        <a:off x="0" y="2752507"/>
        <a:ext cx="2486504" cy="469774"/>
      </dsp:txXfrm>
    </dsp:sp>
    <dsp:sp modelId="{341A302D-E0C5-4FEA-B9D2-0613B7F59661}">
      <dsp:nvSpPr>
        <dsp:cNvPr id="0" name=""/>
        <dsp:cNvSpPr/>
      </dsp:nvSpPr>
      <dsp:spPr>
        <a:xfrm>
          <a:off x="2803025" y="2741935"/>
          <a:ext cx="2987778" cy="483046"/>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OPERATION</a:t>
          </a:r>
          <a:endParaRPr lang="ko-KR" altLang="en-US" sz="1600" b="1" kern="1200" dirty="0">
            <a:solidFill>
              <a:srgbClr val="00B050"/>
            </a:solidFill>
          </a:endParaRPr>
        </a:p>
      </dsp:txBody>
      <dsp:txXfrm>
        <a:off x="2803025" y="2741935"/>
        <a:ext cx="2987778" cy="483046"/>
      </dsp:txXfrm>
    </dsp:sp>
    <dsp:sp modelId="{F63F6DE0-834F-4290-B200-89CF96DC8193}">
      <dsp:nvSpPr>
        <dsp:cNvPr id="0" name=""/>
        <dsp:cNvSpPr/>
      </dsp:nvSpPr>
      <dsp:spPr>
        <a:xfrm>
          <a:off x="3344551" y="3381360"/>
          <a:ext cx="2130976" cy="374671"/>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INBOUND</a:t>
          </a:r>
          <a:endParaRPr lang="ko-KR" altLang="en-US" sz="1600" b="1" kern="1200" dirty="0">
            <a:solidFill>
              <a:srgbClr val="00B050"/>
            </a:solidFill>
          </a:endParaRPr>
        </a:p>
      </dsp:txBody>
      <dsp:txXfrm>
        <a:off x="3344551" y="3381360"/>
        <a:ext cx="2130976" cy="374671"/>
      </dsp:txXfrm>
    </dsp:sp>
    <dsp:sp modelId="{BEEB8459-5319-4A6B-87C9-7894DCE549DD}">
      <dsp:nvSpPr>
        <dsp:cNvPr id="0" name=""/>
        <dsp:cNvSpPr/>
      </dsp:nvSpPr>
      <dsp:spPr>
        <a:xfrm>
          <a:off x="3338885" y="3875317"/>
          <a:ext cx="2124611" cy="360784"/>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OUTBOUND</a:t>
          </a:r>
          <a:endParaRPr lang="ko-KR" altLang="en-US" sz="1600" b="1" kern="1200" dirty="0">
            <a:solidFill>
              <a:srgbClr val="00B050"/>
            </a:solidFill>
          </a:endParaRPr>
        </a:p>
      </dsp:txBody>
      <dsp:txXfrm>
        <a:off x="3338885" y="3875317"/>
        <a:ext cx="2124611" cy="360784"/>
      </dsp:txXfrm>
    </dsp:sp>
    <dsp:sp modelId="{95D6744B-C192-4135-87CB-D954E1195F9C}">
      <dsp:nvSpPr>
        <dsp:cNvPr id="0" name=""/>
        <dsp:cNvSpPr/>
      </dsp:nvSpPr>
      <dsp:spPr>
        <a:xfrm>
          <a:off x="6331618" y="2752507"/>
          <a:ext cx="2828820" cy="500213"/>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rgbClr val="00B050"/>
              </a:solidFill>
            </a:rPr>
            <a:t>IT DEPT</a:t>
          </a:r>
          <a:endParaRPr lang="ko-KR" altLang="en-US" sz="1600" b="1" kern="1200" dirty="0">
            <a:solidFill>
              <a:srgbClr val="00B050"/>
            </a:solidFill>
          </a:endParaRPr>
        </a:p>
      </dsp:txBody>
      <dsp:txXfrm>
        <a:off x="6331618" y="2752507"/>
        <a:ext cx="2828820" cy="500213"/>
      </dsp:txXfrm>
    </dsp:sp>
    <dsp:sp modelId="{BE9C28BB-BBC7-4289-843A-3A4E05617B45}">
      <dsp:nvSpPr>
        <dsp:cNvPr id="0" name=""/>
        <dsp:cNvSpPr/>
      </dsp:nvSpPr>
      <dsp:spPr>
        <a:xfrm>
          <a:off x="6201231" y="1550134"/>
          <a:ext cx="3002775" cy="554171"/>
        </a:xfrm>
        <a:prstGeom prst="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solidFill>
                <a:schemeClr val="accent3">
                  <a:lumMod val="50000"/>
                </a:schemeClr>
              </a:solidFill>
            </a:rPr>
            <a:t>INCHEON OFFICE</a:t>
          </a:r>
          <a:endParaRPr lang="ko-KR" altLang="en-US" sz="1600" b="1" kern="1200" dirty="0">
            <a:solidFill>
              <a:schemeClr val="accent3">
                <a:lumMod val="50000"/>
              </a:schemeClr>
            </a:solidFill>
          </a:endParaRPr>
        </a:p>
      </dsp:txBody>
      <dsp:txXfrm>
        <a:off x="6201231" y="1550134"/>
        <a:ext cx="3002775" cy="554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8CDC3-5464-40A9-9FC2-C5D93454E052}">
      <dsp:nvSpPr>
        <dsp:cNvPr id="0" name=""/>
        <dsp:cNvSpPr/>
      </dsp:nvSpPr>
      <dsp:spPr>
        <a:xfrm rot="16200000">
          <a:off x="1352550" y="-1352550"/>
          <a:ext cx="2171700" cy="4876800"/>
        </a:xfrm>
        <a:prstGeom prst="round1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kern="1200" dirty="0" smtClean="0">
              <a:solidFill>
                <a:schemeClr val="tx2"/>
              </a:solidFill>
            </a:rPr>
            <a:t>[Transportation]</a:t>
          </a:r>
        </a:p>
        <a:p>
          <a:pPr lvl="0" algn="ctr" defTabSz="800100" latinLnBrk="1">
            <a:lnSpc>
              <a:spcPct val="90000"/>
            </a:lnSpc>
            <a:spcBef>
              <a:spcPct val="0"/>
            </a:spcBef>
            <a:spcAft>
              <a:spcPct val="35000"/>
            </a:spcAft>
          </a:pPr>
          <a:r>
            <a:rPr lang="en-US" altLang="ko-KR" sz="1800" kern="1200" dirty="0" smtClean="0">
              <a:solidFill>
                <a:schemeClr val="tx2"/>
              </a:solidFill>
            </a:rPr>
            <a:t>- Air </a:t>
          </a:r>
        </a:p>
        <a:p>
          <a:pPr lvl="0" algn="ctr" defTabSz="800100" latinLnBrk="1">
            <a:lnSpc>
              <a:spcPct val="90000"/>
            </a:lnSpc>
            <a:spcBef>
              <a:spcPct val="0"/>
            </a:spcBef>
            <a:spcAft>
              <a:spcPct val="35000"/>
            </a:spcAft>
          </a:pPr>
          <a:r>
            <a:rPr lang="en-US" altLang="ko-KR" sz="1800" kern="1200" dirty="0" smtClean="0">
              <a:solidFill>
                <a:schemeClr val="tx2"/>
              </a:solidFill>
            </a:rPr>
            <a:t>- Sea</a:t>
          </a:r>
        </a:p>
        <a:p>
          <a:pPr lvl="0" algn="ctr" defTabSz="800100" latinLnBrk="1">
            <a:lnSpc>
              <a:spcPct val="90000"/>
            </a:lnSpc>
            <a:spcBef>
              <a:spcPct val="0"/>
            </a:spcBef>
            <a:spcAft>
              <a:spcPct val="35000"/>
            </a:spcAft>
          </a:pPr>
          <a:r>
            <a:rPr lang="en-US" altLang="ko-KR" sz="1800" kern="1200" dirty="0" smtClean="0">
              <a:solidFill>
                <a:schemeClr val="tx2"/>
              </a:solidFill>
            </a:rPr>
            <a:t>- Trucking</a:t>
          </a:r>
        </a:p>
      </dsp:txBody>
      <dsp:txXfrm rot="5400000">
        <a:off x="0" y="0"/>
        <a:ext cx="4876800" cy="1628775"/>
      </dsp:txXfrm>
    </dsp:sp>
    <dsp:sp modelId="{C3C4FD87-3390-4FBB-8783-678252434090}">
      <dsp:nvSpPr>
        <dsp:cNvPr id="0" name=""/>
        <dsp:cNvSpPr/>
      </dsp:nvSpPr>
      <dsp:spPr>
        <a:xfrm>
          <a:off x="4876800" y="0"/>
          <a:ext cx="4876800" cy="2171700"/>
        </a:xfrm>
        <a:prstGeom prst="round1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[Custom clearance service]</a:t>
          </a:r>
        </a:p>
        <a:p>
          <a:pPr lvl="0" algn="ctr" defTabSz="800100" latinLnBrk="1">
            <a:lnSpc>
              <a:spcPct val="90000"/>
            </a:lnSpc>
            <a:spcBef>
              <a:spcPct val="0"/>
            </a:spcBef>
            <a:spcAft>
              <a:spcPct val="35000"/>
            </a:spcAft>
          </a:pPr>
          <a:r>
            <a:rPr lang="en-US" altLang="ko-KR" sz="1800" kern="1200" dirty="0" smtClean="0"/>
            <a:t>- Exclusive price for REX</a:t>
          </a:r>
        </a:p>
        <a:p>
          <a:pPr lvl="0" algn="ctr" defTabSz="800100" latinLnBrk="1">
            <a:lnSpc>
              <a:spcPct val="90000"/>
            </a:lnSpc>
            <a:spcBef>
              <a:spcPct val="0"/>
            </a:spcBef>
            <a:spcAft>
              <a:spcPct val="35000"/>
            </a:spcAft>
          </a:pPr>
          <a:r>
            <a:rPr lang="en-US" altLang="ko-KR" sz="1800" kern="1200" dirty="0" smtClean="0"/>
            <a:t>- Fast clearance</a:t>
          </a:r>
        </a:p>
        <a:p>
          <a:pPr lvl="0" algn="ctr" defTabSz="800100" latinLnBrk="1">
            <a:lnSpc>
              <a:spcPct val="90000"/>
            </a:lnSpc>
            <a:spcBef>
              <a:spcPct val="0"/>
            </a:spcBef>
            <a:spcAft>
              <a:spcPct val="35000"/>
            </a:spcAft>
          </a:pPr>
          <a:r>
            <a:rPr lang="en-US" altLang="ko-KR" sz="1800" kern="1200" dirty="0" smtClean="0"/>
            <a:t>- Got many </a:t>
          </a:r>
          <a:r>
            <a:rPr lang="en-US" altLang="ko-KR" sz="1800" kern="1200" dirty="0" err="1" smtClean="0"/>
            <a:t>licenced</a:t>
          </a:r>
          <a:r>
            <a:rPr lang="en-US" altLang="ko-KR" sz="1800" kern="1200" dirty="0" smtClean="0"/>
            <a:t>  customs agencies</a:t>
          </a:r>
          <a:endParaRPr lang="ko-KR" altLang="en-US" sz="1800" kern="1200" dirty="0"/>
        </a:p>
      </dsp:txBody>
      <dsp:txXfrm>
        <a:off x="4876800" y="0"/>
        <a:ext cx="4876800" cy="1628775"/>
      </dsp:txXfrm>
    </dsp:sp>
    <dsp:sp modelId="{5E6CBB1A-85D8-4D47-985A-B8B3BD6C5FAB}">
      <dsp:nvSpPr>
        <dsp:cNvPr id="0" name=""/>
        <dsp:cNvSpPr/>
      </dsp:nvSpPr>
      <dsp:spPr>
        <a:xfrm rot="10800000">
          <a:off x="0" y="2171700"/>
          <a:ext cx="4876800" cy="2171700"/>
        </a:xfrm>
        <a:prstGeom prst="round1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a:t>
          </a:r>
          <a:r>
            <a:rPr lang="en-US" altLang="ko-KR" sz="1800" kern="1200" dirty="0" err="1" smtClean="0"/>
            <a:t>WareHousing</a:t>
          </a:r>
          <a:r>
            <a:rPr lang="en-US" altLang="ko-KR" sz="1800" kern="1200" dirty="0" smtClean="0"/>
            <a:t>]</a:t>
          </a:r>
        </a:p>
        <a:p>
          <a:pPr lvl="0" algn="ctr" defTabSz="800100" latinLnBrk="1">
            <a:lnSpc>
              <a:spcPct val="90000"/>
            </a:lnSpc>
            <a:spcBef>
              <a:spcPct val="0"/>
            </a:spcBef>
            <a:spcAft>
              <a:spcPct val="35000"/>
            </a:spcAft>
          </a:pPr>
          <a:r>
            <a:rPr lang="en-US" altLang="ko-KR" sz="1800" kern="1200" dirty="0" smtClean="0"/>
            <a:t>- Pick up / Packing</a:t>
          </a:r>
        </a:p>
        <a:p>
          <a:pPr lvl="0" algn="ctr" defTabSz="800100" latinLnBrk="1">
            <a:lnSpc>
              <a:spcPct val="90000"/>
            </a:lnSpc>
            <a:spcBef>
              <a:spcPct val="0"/>
            </a:spcBef>
            <a:spcAft>
              <a:spcPct val="35000"/>
            </a:spcAft>
          </a:pPr>
          <a:r>
            <a:rPr lang="en-US" altLang="ko-KR" sz="1800" kern="1200" dirty="0" smtClean="0"/>
            <a:t>- Consolidation </a:t>
          </a:r>
        </a:p>
        <a:p>
          <a:pPr lvl="0" algn="ctr" defTabSz="800100" latinLnBrk="1">
            <a:lnSpc>
              <a:spcPct val="90000"/>
            </a:lnSpc>
            <a:spcBef>
              <a:spcPct val="0"/>
            </a:spcBef>
            <a:spcAft>
              <a:spcPct val="35000"/>
            </a:spcAft>
          </a:pPr>
          <a:r>
            <a:rPr lang="en-US" altLang="ko-KR" sz="1800" kern="1200" dirty="0" smtClean="0"/>
            <a:t>- Inventory Management</a:t>
          </a:r>
          <a:endParaRPr lang="ko-KR" altLang="en-US" sz="1800" kern="1200" dirty="0"/>
        </a:p>
      </dsp:txBody>
      <dsp:txXfrm rot="10800000">
        <a:off x="0" y="2714625"/>
        <a:ext cx="4876800" cy="1628775"/>
      </dsp:txXfrm>
    </dsp:sp>
    <dsp:sp modelId="{707CB129-B9D5-4A83-B2AC-378AA3FBBAF7}">
      <dsp:nvSpPr>
        <dsp:cNvPr id="0" name=""/>
        <dsp:cNvSpPr/>
      </dsp:nvSpPr>
      <dsp:spPr>
        <a:xfrm rot="5400000">
          <a:off x="6229350" y="819150"/>
          <a:ext cx="2171700" cy="4876800"/>
        </a:xfrm>
        <a:prstGeom prst="round1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[Computerized service]</a:t>
          </a:r>
        </a:p>
        <a:p>
          <a:pPr lvl="0" algn="ctr" defTabSz="800100" latinLnBrk="1">
            <a:lnSpc>
              <a:spcPct val="90000"/>
            </a:lnSpc>
            <a:spcBef>
              <a:spcPct val="0"/>
            </a:spcBef>
            <a:spcAft>
              <a:spcPct val="35000"/>
            </a:spcAft>
          </a:pPr>
          <a:r>
            <a:rPr lang="en-US" altLang="ko-KR" sz="1800" kern="1200" dirty="0" smtClean="0"/>
            <a:t>- Cargo tracing in real time</a:t>
          </a:r>
        </a:p>
        <a:p>
          <a:pPr lvl="0" algn="ctr" defTabSz="800100" latinLnBrk="1">
            <a:lnSpc>
              <a:spcPct val="90000"/>
            </a:lnSpc>
            <a:spcBef>
              <a:spcPct val="0"/>
            </a:spcBef>
            <a:spcAft>
              <a:spcPct val="35000"/>
            </a:spcAft>
          </a:pPr>
          <a:r>
            <a:rPr lang="en-US" altLang="ko-KR" sz="1800" kern="1200" dirty="0" smtClean="0"/>
            <a:t>- Appropriate Transportation arrange</a:t>
          </a:r>
        </a:p>
        <a:p>
          <a:pPr lvl="0" algn="ctr" defTabSz="800100" latinLnBrk="1">
            <a:lnSpc>
              <a:spcPct val="90000"/>
            </a:lnSpc>
            <a:spcBef>
              <a:spcPct val="0"/>
            </a:spcBef>
            <a:spcAft>
              <a:spcPct val="35000"/>
            </a:spcAft>
          </a:pPr>
          <a:r>
            <a:rPr lang="en-US" altLang="ko-KR" sz="1800" kern="1200" dirty="0" smtClean="0"/>
            <a:t>- Minimized warehouse charge</a:t>
          </a:r>
          <a:endParaRPr lang="ko-KR" altLang="en-US" sz="1800" kern="1200" dirty="0"/>
        </a:p>
      </dsp:txBody>
      <dsp:txXfrm rot="-5400000">
        <a:off x="4876800" y="2714624"/>
        <a:ext cx="4876800" cy="1628775"/>
      </dsp:txXfrm>
    </dsp:sp>
    <dsp:sp modelId="{17635D1E-C837-4490-BEE9-9AE9A497FF95}">
      <dsp:nvSpPr>
        <dsp:cNvPr id="0" name=""/>
        <dsp:cNvSpPr/>
      </dsp:nvSpPr>
      <dsp:spPr>
        <a:xfrm>
          <a:off x="3436641" y="1672209"/>
          <a:ext cx="2926080" cy="108585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latinLnBrk="1">
            <a:lnSpc>
              <a:spcPct val="90000"/>
            </a:lnSpc>
            <a:spcBef>
              <a:spcPct val="0"/>
            </a:spcBef>
            <a:spcAft>
              <a:spcPct val="35000"/>
            </a:spcAft>
          </a:pPr>
          <a:r>
            <a:rPr lang="en-US" altLang="ko-KR" sz="6000" kern="1200" dirty="0" smtClean="0">
              <a:solidFill>
                <a:srgbClr val="FF0000"/>
              </a:solidFill>
            </a:rPr>
            <a:t>REX</a:t>
          </a:r>
          <a:endParaRPr lang="ko-KR" altLang="en-US" sz="6000" kern="1200" dirty="0">
            <a:solidFill>
              <a:srgbClr val="FF0000"/>
            </a:solidFill>
          </a:endParaRPr>
        </a:p>
      </dsp:txBody>
      <dsp:txXfrm>
        <a:off x="3489648" y="1725216"/>
        <a:ext cx="2820066" cy="9798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8" tIns="45714" rIns="91428" bIns="45714" rtlCol="0"/>
          <a:lstStyle>
            <a:lvl1pPr algn="l">
              <a:defRPr sz="1200"/>
            </a:lvl1pPr>
          </a:lstStyle>
          <a:p>
            <a:endParaRPr/>
          </a:p>
        </p:txBody>
      </p:sp>
      <p:sp>
        <p:nvSpPr>
          <p:cNvPr id="3" name="Date Placeholder 2"/>
          <p:cNvSpPr>
            <a:spLocks noGrp="1"/>
          </p:cNvSpPr>
          <p:nvPr>
            <p:ph type="dt" sz="quarter" idx="1"/>
          </p:nvPr>
        </p:nvSpPr>
        <p:spPr>
          <a:xfrm>
            <a:off x="3850444" y="0"/>
            <a:ext cx="2945659" cy="496332"/>
          </a:xfrm>
          <a:prstGeom prst="rect">
            <a:avLst/>
          </a:prstGeom>
        </p:spPr>
        <p:txBody>
          <a:bodyPr vert="horz" lIns="91428" tIns="45714" rIns="91428" bIns="45714" rtlCol="0"/>
          <a:lstStyle>
            <a:lvl1pPr algn="r">
              <a:defRPr sz="1200"/>
            </a:lvl1pPr>
          </a:lstStyle>
          <a:p>
            <a:fld id="{128FCA9C-FF92-4024-BDEC-A6D3B663DC09}" type="datetimeFigureOut">
              <a:rPr lang="en-US"/>
              <a:pPr/>
              <a:t>10/25/2022</a:t>
            </a:fld>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28" tIns="45714" rIns="91428" bIns="45714" rtlCol="0" anchor="b"/>
          <a:lstStyle>
            <a:lvl1pPr algn="l">
              <a:defRPr sz="1200"/>
            </a:lvl1pPr>
          </a:lstStyle>
          <a:p>
            <a:endParaRPr/>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28" tIns="45714" rIns="91428" bIns="45714" rtlCol="0" anchor="b"/>
          <a:lstStyle>
            <a:lvl1pPr algn="r">
              <a:defRPr sz="1200"/>
            </a:lvl1pPr>
          </a:lstStyle>
          <a:p>
            <a:fld id="{A446DCAE-1661-43FF-8A44-43DAFDC1FD90}" type="slidenum">
              <a:rPr/>
              <a:p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8" tIns="45714" rIns="91428" bIns="45714" rtlCol="0"/>
          <a:lstStyle>
            <a:lvl1pPr algn="l">
              <a:defRPr sz="1200"/>
            </a:lvl1pPr>
          </a:lstStyle>
          <a:p>
            <a:endParaRPr/>
          </a:p>
        </p:txBody>
      </p:sp>
      <p:sp>
        <p:nvSpPr>
          <p:cNvPr id="3" name="Date Placeholder 2"/>
          <p:cNvSpPr>
            <a:spLocks noGrp="1"/>
          </p:cNvSpPr>
          <p:nvPr>
            <p:ph type="dt" idx="1"/>
          </p:nvPr>
        </p:nvSpPr>
        <p:spPr>
          <a:xfrm>
            <a:off x="3850444" y="0"/>
            <a:ext cx="2945659" cy="496332"/>
          </a:xfrm>
          <a:prstGeom prst="rect">
            <a:avLst/>
          </a:prstGeom>
        </p:spPr>
        <p:txBody>
          <a:bodyPr vert="horz" lIns="91428" tIns="45714" rIns="91428" bIns="45714" rtlCol="0"/>
          <a:lstStyle>
            <a:lvl1pPr algn="r">
              <a:defRPr sz="1200"/>
            </a:lvl1pPr>
          </a:lstStyle>
          <a:p>
            <a:fld id="{772AB877-E7B1-4681-847E-D0918612832B}" type="datetimeFigureOut">
              <a:rPr lang="en-US"/>
              <a:pPr/>
              <a:t>10/25/2022</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28" tIns="45714" rIns="91428" bIns="45714"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28" tIns="45714" rIns="91428" bIns="457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28" tIns="45714" rIns="91428" bIns="45714" rtlCol="0" anchor="b"/>
          <a:lstStyle>
            <a:lvl1pPr algn="l">
              <a:defRPr sz="1200"/>
            </a:lvl1pPr>
          </a:lstStyle>
          <a:p>
            <a:endParaRPr/>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28" tIns="45714" rIns="91428" bIns="45714" rtlCol="0" anchor="b"/>
          <a:lstStyle>
            <a:lvl1pPr algn="r">
              <a:defRPr sz="1200"/>
            </a:lvl1pPr>
          </a:lstStyle>
          <a:p>
            <a:fld id="{69C971FF-EF28-4195-A575-329446EFAA55}" type="slidenum">
              <a:rPr/>
              <a:p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lstStyle/>
          <a:p>
            <a:pPr defTabSz="914274">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pPr/>
              <a:t>3</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ko-KR" altLang="en-US" smtClean="0"/>
              <a:t>마스터 제목 스타일 편집</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4" name="Date Placeholder 3"/>
          <p:cNvSpPr>
            <a:spLocks noGrp="1"/>
          </p:cNvSpPr>
          <p:nvPr>
            <p:ph type="dt" sz="half" idx="10"/>
          </p:nvPr>
        </p:nvSpPr>
        <p:spPr/>
        <p:txBody>
          <a:bodyPr/>
          <a:lstStyle/>
          <a:p>
            <a:fld id="{EDF33987-6305-4E2A-BF18-EF013ECE927B}" type="datetimeFigureOut">
              <a:rPr lang="en-US"/>
              <a:pPr/>
              <a:t>10/25/2022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ko-KR" altLang="en-US" smtClean="0"/>
              <a:t>마스터 제목 스타일 편집</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4" name="Date Placeholder 3"/>
          <p:cNvSpPr>
            <a:spLocks noGrp="1"/>
          </p:cNvSpPr>
          <p:nvPr>
            <p:ph type="dt" sz="half" idx="10"/>
          </p:nvPr>
        </p:nvSpPr>
        <p:spPr/>
        <p:txBody>
          <a:bodyPr/>
          <a:lstStyle/>
          <a:p>
            <a:fld id="{EDF33987-6305-4E2A-BF18-EF013ECE927B}" type="datetimeFigureOut">
              <a:rPr lang="en-US"/>
              <a:pPr/>
              <a:t>10/25/2022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4" name="Date Placeholder 3"/>
          <p:cNvSpPr>
            <a:spLocks noGrp="1"/>
          </p:cNvSpPr>
          <p:nvPr>
            <p:ph type="dt" sz="half" idx="10"/>
          </p:nvPr>
        </p:nvSpPr>
        <p:spPr/>
        <p:txBody>
          <a:bodyPr/>
          <a:lstStyle/>
          <a:p>
            <a:fld id="{EDF33987-6305-4E2A-BF18-EF013ECE927B}" type="datetimeFigureOut">
              <a:rPr lang="en-US"/>
              <a:pPr/>
              <a:t>10/25/2022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ko-KR" altLang="en-US" smtClean="0"/>
              <a:t>마스터 제목 스타일 편집</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EDF33987-6305-4E2A-BF18-EF013ECE927B}" type="datetimeFigureOut">
              <a:rPr lang="en-US"/>
              <a:pPr/>
              <a:t>10/25/2022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5" name="Date Placeholder 4"/>
          <p:cNvSpPr>
            <a:spLocks noGrp="1"/>
          </p:cNvSpPr>
          <p:nvPr>
            <p:ph type="dt" sz="half" idx="10"/>
          </p:nvPr>
        </p:nvSpPr>
        <p:spPr/>
        <p:txBody>
          <a:bodyPr/>
          <a:lstStyle/>
          <a:p>
            <a:fld id="{EDF33987-6305-4E2A-BF18-EF013ECE927B}" type="datetimeFigureOut">
              <a:rPr lang="en-US"/>
              <a:pPr/>
              <a:t>10/25/2022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7" name="Date Placeholder 6"/>
          <p:cNvSpPr>
            <a:spLocks noGrp="1"/>
          </p:cNvSpPr>
          <p:nvPr>
            <p:ph type="dt" sz="half" idx="10"/>
          </p:nvPr>
        </p:nvSpPr>
        <p:spPr/>
        <p:txBody>
          <a:bodyPr/>
          <a:lstStyle/>
          <a:p>
            <a:fld id="{EDF33987-6305-4E2A-BF18-EF013ECE927B}" type="datetimeFigureOut">
              <a:rPr lang="en-US"/>
              <a:pPr/>
              <a:t>10/25/2022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a:p>
        </p:txBody>
      </p:sp>
      <p:sp>
        <p:nvSpPr>
          <p:cNvPr id="3" name="Date Placeholder 2"/>
          <p:cNvSpPr>
            <a:spLocks noGrp="1"/>
          </p:cNvSpPr>
          <p:nvPr>
            <p:ph type="dt" sz="half" idx="10"/>
          </p:nvPr>
        </p:nvSpPr>
        <p:spPr/>
        <p:txBody>
          <a:bodyPr/>
          <a:lstStyle/>
          <a:p>
            <a:fld id="{EDF33987-6305-4E2A-BF18-EF013ECE927B}" type="datetimeFigureOut">
              <a:rPr lang="en-US"/>
              <a:pPr/>
              <a:t>10/25/2022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pPr/>
              <a:t>10/25/2022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ko-KR" altLang="en-US" smtClean="0"/>
              <a:t>마스터 제목 스타일 편집</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EDF33987-6305-4E2A-BF18-EF013ECE927B}" type="datetimeFigureOut">
              <a:rPr lang="en-US"/>
              <a:pPr/>
              <a:t>10/25/2022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ko-KR" altLang="en-US" smtClean="0"/>
              <a:t>마스터 제목 스타일 편집</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EDF33987-6305-4E2A-BF18-EF013ECE927B}" type="datetimeFigureOut">
              <a:rPr lang="en-US"/>
              <a:pPr/>
              <a:t>10/25/2022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ko-KR" altLang="en-US" smtClean="0"/>
              <a:t>마스터 제목 스타일 편집</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10/25/2022</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1"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1"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1"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1"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1"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1"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1"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1"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1"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mookza@ril.co.kr" TargetMode="External"/><Relationship Id="rId3" Type="http://schemas.openxmlformats.org/officeDocument/2006/relationships/hyperlink" Target="mailto:hbjang@ril.co.kr" TargetMode="External"/><Relationship Id="rId7" Type="http://schemas.openxmlformats.org/officeDocument/2006/relationships/hyperlink" Target="mailto:rexair@ril.co.k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rexocean@ril.co.kr" TargetMode="External"/><Relationship Id="rId5" Type="http://schemas.openxmlformats.org/officeDocument/2006/relationships/hyperlink" Target="mailto:mini@ril.co.kr" TargetMode="External"/><Relationship Id="rId4" Type="http://schemas.openxmlformats.org/officeDocument/2006/relationships/hyperlink" Target="http://www.ril.co.kr/" TargetMode="External"/><Relationship Id="rId9" Type="http://schemas.openxmlformats.org/officeDocument/2006/relationships/hyperlink" Target="mailto:samuel@ril.co.k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5" Type="http://schemas.openxmlformats.org/officeDocument/2006/relationships/image" Target="../media/image37.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18.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5.jpeg"/><Relationship Id="rId1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60.jpeg"/><Relationship Id="rId12" Type="http://schemas.openxmlformats.org/officeDocument/2006/relationships/image" Target="../media/image50.jpeg"/><Relationship Id="rId17" Type="http://schemas.openxmlformats.org/officeDocument/2006/relationships/image" Target="../media/image66.jpeg"/><Relationship Id="rId2" Type="http://schemas.openxmlformats.org/officeDocument/2006/relationships/image" Target="../media/image1.png"/><Relationship Id="rId16" Type="http://schemas.openxmlformats.org/officeDocument/2006/relationships/image" Target="../media/image57.jpeg"/><Relationship Id="rId20"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55.jpeg"/><Relationship Id="rId10" Type="http://schemas.openxmlformats.org/officeDocument/2006/relationships/image" Target="../media/image63.jpeg"/><Relationship Id="rId19" Type="http://schemas.openxmlformats.org/officeDocument/2006/relationships/image" Target="../media/image67.jpeg"/><Relationship Id="rId4" Type="http://schemas.openxmlformats.org/officeDocument/2006/relationships/image" Target="../media/image48.jpeg"/><Relationship Id="rId9" Type="http://schemas.openxmlformats.org/officeDocument/2006/relationships/image" Target="../media/image62.jpeg"/><Relationship Id="rId1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effectLst>
                  <a:outerShdw blurRad="38100" dist="38100" dir="2700000" algn="tl">
                    <a:srgbClr val="000000">
                      <a:alpha val="43137"/>
                    </a:srgbClr>
                  </a:outerShdw>
                </a:effectLst>
              </a:rPr>
              <a:t>Rex</a:t>
            </a:r>
            <a:r>
              <a:rPr lang="en-US" b="1" dirty="0" smtClean="0">
                <a:solidFill>
                  <a:schemeClr val="tx2">
                    <a:lumMod val="95000"/>
                    <a:lumOff val="5000"/>
                  </a:schemeClr>
                </a:solidFill>
                <a:effectLst>
                  <a:outerShdw blurRad="38100" dist="38100" dir="2700000" algn="tl">
                    <a:srgbClr val="000000">
                      <a:alpha val="43137"/>
                    </a:srgbClr>
                  </a:outerShdw>
                </a:effectLst>
              </a:rPr>
              <a:t> </a:t>
            </a:r>
            <a:r>
              <a:rPr lang="en-US" b="1" dirty="0" smtClean="0">
                <a:solidFill>
                  <a:srgbClr val="FFC000"/>
                </a:solidFill>
                <a:effectLst>
                  <a:outerShdw blurRad="38100" dist="38100" dir="2700000" algn="tl">
                    <a:srgbClr val="000000">
                      <a:alpha val="43137"/>
                    </a:srgbClr>
                  </a:outerShdw>
                </a:effectLst>
              </a:rPr>
              <a:t>int’l logistics</a:t>
            </a:r>
            <a:endParaRPr lang="en-US" b="1"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bg2">
                    <a:lumMod val="20000"/>
                    <a:lumOff val="80000"/>
                  </a:schemeClr>
                </a:solidFill>
              </a:rPr>
              <a:t>SINCE 1994</a:t>
            </a:r>
          </a:p>
          <a:p>
            <a:endParaRPr lang="en-US" dirty="0" smtClean="0"/>
          </a:p>
        </p:txBody>
      </p:sp>
      <p:pic>
        <p:nvPicPr>
          <p:cNvPr id="4"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b="1" dirty="0" smtClean="0">
                <a:solidFill>
                  <a:srgbClr val="FFFF00"/>
                </a:solidFill>
              </a:rPr>
              <a:t>How to contact us</a:t>
            </a:r>
            <a:r>
              <a:rPr lang="en-US" altLang="ko-KR" dirty="0" smtClean="0">
                <a:solidFill>
                  <a:srgbClr val="FFFF00"/>
                </a:solidFill>
              </a:rPr>
              <a:t>	</a:t>
            </a:r>
            <a:endParaRPr lang="ko-KR" altLang="en-US" dirty="0">
              <a:solidFill>
                <a:srgbClr val="FFFF00"/>
              </a:solidFill>
            </a:endParaRPr>
          </a:p>
        </p:txBody>
      </p:sp>
      <p:sp>
        <p:nvSpPr>
          <p:cNvPr id="10" name="내용 개체 틀 9"/>
          <p:cNvSpPr>
            <a:spLocks noGrp="1"/>
          </p:cNvSpPr>
          <p:nvPr>
            <p:ph idx="1"/>
          </p:nvPr>
        </p:nvSpPr>
        <p:spPr/>
        <p:txBody>
          <a:bodyPr/>
          <a:lstStyle/>
          <a:p>
            <a:pPr>
              <a:buClr>
                <a:schemeClr val="bg1"/>
              </a:buClr>
              <a:buFont typeface="Wingdings" pitchFamily="2" charset="2"/>
              <a:buChar char="ü"/>
            </a:pPr>
            <a:r>
              <a:rPr lang="en-US" altLang="ko-KR" dirty="0" smtClean="0">
                <a:solidFill>
                  <a:schemeClr val="bg1"/>
                </a:solidFill>
              </a:rPr>
              <a:t>You can contact us anytime we will be waiting for your call.</a:t>
            </a:r>
          </a:p>
          <a:p>
            <a:pPr>
              <a:buClr>
                <a:schemeClr val="bg1"/>
              </a:buClr>
              <a:buFont typeface="Wingdings" pitchFamily="2" charset="2"/>
              <a:buChar char="ü"/>
            </a:pPr>
            <a:r>
              <a:rPr lang="en-US" altLang="ko-KR" dirty="0" smtClean="0">
                <a:solidFill>
                  <a:schemeClr val="bg1"/>
                </a:solidFill>
              </a:rPr>
              <a:t>Please feel free contacting us.</a:t>
            </a:r>
          </a:p>
        </p:txBody>
      </p:sp>
      <p:pic>
        <p:nvPicPr>
          <p:cNvPr id="9"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graphicFrame>
        <p:nvGraphicFramePr>
          <p:cNvPr id="11" name="표 10"/>
          <p:cNvGraphicFramePr>
            <a:graphicFrameLocks noGrp="1"/>
          </p:cNvGraphicFramePr>
          <p:nvPr>
            <p:extLst>
              <p:ext uri="{D42A27DB-BD31-4B8C-83A1-F6EECF244321}">
                <p14:modId xmlns:p14="http://schemas.microsoft.com/office/powerpoint/2010/main" val="2672352899"/>
              </p:ext>
            </p:extLst>
          </p:nvPr>
        </p:nvGraphicFramePr>
        <p:xfrm>
          <a:off x="1269876" y="2924944"/>
          <a:ext cx="9217024" cy="3201294"/>
        </p:xfrm>
        <a:graphic>
          <a:graphicData uri="http://schemas.openxmlformats.org/drawingml/2006/table">
            <a:tbl>
              <a:tblPr firstRow="1" bandRow="1">
                <a:tableStyleId>{073A0DAA-6AF3-43AB-8588-CEC1D06C72B9}</a:tableStyleId>
              </a:tblPr>
              <a:tblGrid>
                <a:gridCol w="1872208"/>
                <a:gridCol w="2736304"/>
                <a:gridCol w="2304256"/>
                <a:gridCol w="2304256"/>
              </a:tblGrid>
              <a:tr h="518458">
                <a:tc>
                  <a:txBody>
                    <a:bodyPr/>
                    <a:lstStyle/>
                    <a:p>
                      <a:pPr algn="ctr" latinLnBrk="1"/>
                      <a:r>
                        <a:rPr lang="en-US" altLang="ko-KR" sz="1600" dirty="0" smtClean="0"/>
                        <a:t>Branch</a:t>
                      </a:r>
                      <a:endParaRPr lang="ko-KR" altLang="en-US" sz="1600" dirty="0"/>
                    </a:p>
                  </a:txBody>
                  <a:tcPr>
                    <a:solidFill>
                      <a:schemeClr val="accent5">
                        <a:lumMod val="60000"/>
                        <a:lumOff val="40000"/>
                      </a:schemeClr>
                    </a:solidFill>
                  </a:tcPr>
                </a:tc>
                <a:tc>
                  <a:txBody>
                    <a:bodyPr/>
                    <a:lstStyle/>
                    <a:p>
                      <a:pPr algn="ctr" latinLnBrk="1"/>
                      <a:r>
                        <a:rPr lang="en-US" altLang="ko-KR" sz="1600" dirty="0" smtClean="0"/>
                        <a:t>Telephone</a:t>
                      </a:r>
                      <a:endParaRPr lang="ko-KR" altLang="en-US" sz="1600" dirty="0"/>
                    </a:p>
                  </a:txBody>
                  <a:tcPr>
                    <a:solidFill>
                      <a:schemeClr val="accent5">
                        <a:lumMod val="60000"/>
                        <a:lumOff val="40000"/>
                      </a:schemeClr>
                    </a:solidFill>
                  </a:tcPr>
                </a:tc>
                <a:tc>
                  <a:txBody>
                    <a:bodyPr/>
                    <a:lstStyle/>
                    <a:p>
                      <a:pPr algn="ctr" latinLnBrk="1"/>
                      <a:r>
                        <a:rPr lang="en-US" altLang="ko-KR" sz="1600" dirty="0" smtClean="0"/>
                        <a:t>Fax</a:t>
                      </a:r>
                      <a:endParaRPr lang="ko-KR" altLang="en-US" sz="1600" dirty="0"/>
                    </a:p>
                  </a:txBody>
                  <a:tcPr>
                    <a:solidFill>
                      <a:schemeClr val="accent5">
                        <a:lumMod val="60000"/>
                        <a:lumOff val="40000"/>
                      </a:schemeClr>
                    </a:solidFill>
                  </a:tcPr>
                </a:tc>
                <a:tc>
                  <a:txBody>
                    <a:bodyPr/>
                    <a:lstStyle/>
                    <a:p>
                      <a:pPr algn="ctr" latinLnBrk="1"/>
                      <a:r>
                        <a:rPr lang="en-US" altLang="ko-KR" sz="1600" dirty="0" err="1" smtClean="0"/>
                        <a:t>E.Mail</a:t>
                      </a:r>
                      <a:endParaRPr lang="ko-KR" altLang="en-US" sz="1600" dirty="0"/>
                    </a:p>
                  </a:txBody>
                  <a:tcPr>
                    <a:solidFill>
                      <a:schemeClr val="accent5">
                        <a:lumMod val="60000"/>
                        <a:lumOff val="40000"/>
                      </a:schemeClr>
                    </a:solidFill>
                  </a:tcPr>
                </a:tc>
              </a:tr>
              <a:tr h="518458">
                <a:tc>
                  <a:txBody>
                    <a:bodyPr/>
                    <a:lstStyle/>
                    <a:p>
                      <a:pPr algn="ctr" latinLnBrk="1"/>
                      <a:r>
                        <a:rPr lang="en-US" altLang="ko-KR" sz="1600" dirty="0" smtClean="0"/>
                        <a:t>Head</a:t>
                      </a:r>
                      <a:r>
                        <a:rPr lang="en-US" altLang="ko-KR" sz="1600" baseline="0" dirty="0" smtClean="0"/>
                        <a:t> Office</a:t>
                      </a:r>
                    </a:p>
                    <a:p>
                      <a:pPr algn="ctr" latinLnBrk="1"/>
                      <a:r>
                        <a:rPr lang="en-US" altLang="ko-KR" sz="1600" baseline="0" dirty="0" smtClean="0"/>
                        <a:t>Account</a:t>
                      </a:r>
                      <a:endParaRPr lang="ko-KR" altLang="en-US" sz="1600" dirty="0"/>
                    </a:p>
                  </a:txBody>
                  <a:tcPr>
                    <a:solidFill>
                      <a:schemeClr val="accent2">
                        <a:lumMod val="60000"/>
                        <a:lumOff val="40000"/>
                      </a:schemeClr>
                    </a:solidFill>
                  </a:tcPr>
                </a:tc>
                <a:tc>
                  <a:txBody>
                    <a:bodyPr/>
                    <a:lstStyle/>
                    <a:p>
                      <a:pPr algn="ctr" latinLnBrk="1"/>
                      <a:r>
                        <a:rPr lang="en-US" altLang="ko-KR" sz="1600" dirty="0" smtClean="0"/>
                        <a:t>+82-2-6309-5200</a:t>
                      </a:r>
                    </a:p>
                    <a:p>
                      <a:pPr algn="ctr" latinLnBrk="1"/>
                      <a:r>
                        <a:rPr lang="en-US" altLang="ko-KR" sz="1600" dirty="0" smtClean="0"/>
                        <a:t>+82-2-6309-5205</a:t>
                      </a:r>
                    </a:p>
                  </a:txBody>
                  <a:tcPr>
                    <a:solidFill>
                      <a:schemeClr val="accent2">
                        <a:lumMod val="60000"/>
                        <a:lumOff val="40000"/>
                      </a:schemeClr>
                    </a:solidFill>
                  </a:tcPr>
                </a:tc>
                <a:tc>
                  <a:txBody>
                    <a:bodyPr/>
                    <a:lstStyle/>
                    <a:p>
                      <a:pPr algn="ctr" latinLnBrk="1"/>
                      <a:r>
                        <a:rPr lang="en-US" altLang="ko-KR" sz="1600" dirty="0" smtClean="0"/>
                        <a:t>+82-2-6309-5210</a:t>
                      </a:r>
                      <a:endParaRPr lang="ko-KR" altLang="en-US" sz="1600" dirty="0"/>
                    </a:p>
                  </a:txBody>
                  <a:tcPr>
                    <a:solidFill>
                      <a:schemeClr val="accent2">
                        <a:lumMod val="60000"/>
                        <a:lumOff val="40000"/>
                      </a:schemeClr>
                    </a:solidFill>
                  </a:tcPr>
                </a:tc>
                <a:tc>
                  <a:txBody>
                    <a:bodyPr/>
                    <a:lstStyle/>
                    <a:p>
                      <a:pPr algn="ctr" latinLnBrk="1"/>
                      <a:r>
                        <a:rPr lang="en-US" altLang="ko-KR" sz="1600" dirty="0" smtClean="0">
                          <a:solidFill>
                            <a:srgbClr val="0070C0"/>
                          </a:solidFill>
                          <a:hlinkClick r:id="rId3"/>
                        </a:rPr>
                        <a:t>hbjang@ril.co.kr</a:t>
                      </a:r>
                      <a:endParaRPr lang="ko-KR" altLang="en-US" sz="1600" dirty="0">
                        <a:solidFill>
                          <a:srgbClr val="0070C0"/>
                        </a:solidFill>
                      </a:endParaRPr>
                    </a:p>
                  </a:txBody>
                  <a:tcPr>
                    <a:solidFill>
                      <a:schemeClr val="accent2">
                        <a:lumMod val="60000"/>
                        <a:lumOff val="40000"/>
                      </a:schemeClr>
                    </a:solidFill>
                  </a:tcPr>
                </a:tc>
              </a:tr>
              <a:tr h="518458">
                <a:tc>
                  <a:txBody>
                    <a:bodyPr/>
                    <a:lstStyle/>
                    <a:p>
                      <a:pPr algn="ctr" latinLnBrk="1"/>
                      <a:r>
                        <a:rPr lang="en-US" altLang="ko-KR" sz="1600" dirty="0" err="1" smtClean="0"/>
                        <a:t>Incheon</a:t>
                      </a:r>
                      <a:r>
                        <a:rPr lang="en-US" altLang="ko-KR" sz="1600" baseline="0" dirty="0" smtClean="0"/>
                        <a:t> Office</a:t>
                      </a:r>
                      <a:endParaRPr lang="ko-KR" altLang="en-US" sz="1600" dirty="0"/>
                    </a:p>
                  </a:txBody>
                  <a:tcPr>
                    <a:solidFill>
                      <a:schemeClr val="accent2">
                        <a:lumMod val="60000"/>
                        <a:lumOff val="40000"/>
                      </a:schemeClr>
                    </a:solidFill>
                  </a:tcPr>
                </a:tc>
                <a:tc>
                  <a:txBody>
                    <a:bodyPr/>
                    <a:lstStyle/>
                    <a:p>
                      <a:pPr algn="ctr" latinLnBrk="1"/>
                      <a:r>
                        <a:rPr lang="en-US" altLang="ko-KR" sz="1600" dirty="0" smtClean="0"/>
                        <a:t>+82-32-744-4280</a:t>
                      </a:r>
                      <a:endParaRPr lang="ko-KR" altLang="en-US" sz="1600" dirty="0"/>
                    </a:p>
                  </a:txBody>
                  <a:tcPr>
                    <a:solidFill>
                      <a:schemeClr val="accent2">
                        <a:lumMod val="60000"/>
                        <a:lumOff val="40000"/>
                      </a:schemeClr>
                    </a:solidFill>
                  </a:tcPr>
                </a:tc>
                <a:tc>
                  <a:txBody>
                    <a:bodyPr/>
                    <a:lstStyle/>
                    <a:p>
                      <a:pPr algn="ctr" latinLnBrk="1"/>
                      <a:r>
                        <a:rPr lang="en-US" altLang="ko-KR" sz="1600" dirty="0" smtClean="0"/>
                        <a:t>+82-32-744-4281</a:t>
                      </a:r>
                      <a:endParaRPr lang="ko-KR" altLang="en-US" sz="1600" dirty="0"/>
                    </a:p>
                  </a:txBody>
                  <a:tcPr>
                    <a:solidFill>
                      <a:schemeClr val="accent2">
                        <a:lumMod val="60000"/>
                        <a:lumOff val="40000"/>
                      </a:schemeClr>
                    </a:solidFill>
                  </a:tcPr>
                </a:tc>
                <a:tc>
                  <a:txBody>
                    <a:bodyPr/>
                    <a:lstStyle/>
                    <a:p>
                      <a:pPr algn="ctr" latinLnBrk="1"/>
                      <a:r>
                        <a:rPr lang="en-US" altLang="ko-KR" sz="1600" smtClean="0">
                          <a:solidFill>
                            <a:srgbClr val="0070C0"/>
                          </a:solidFill>
                        </a:rPr>
                        <a:t>sinair@nate.com</a:t>
                      </a:r>
                      <a:endParaRPr lang="ko-KR" altLang="en-US" sz="1600" dirty="0">
                        <a:solidFill>
                          <a:srgbClr val="0070C0"/>
                        </a:solidFill>
                      </a:endParaRPr>
                    </a:p>
                  </a:txBody>
                  <a:tcPr>
                    <a:solidFill>
                      <a:schemeClr val="accent2">
                        <a:lumMod val="60000"/>
                        <a:lumOff val="40000"/>
                      </a:schemeClr>
                    </a:solidFill>
                  </a:tcPr>
                </a:tc>
              </a:tr>
              <a:tr h="518458">
                <a:tc>
                  <a:txBody>
                    <a:bodyPr/>
                    <a:lstStyle/>
                    <a:p>
                      <a:pPr algn="ctr" latinLnBrk="1"/>
                      <a:r>
                        <a:rPr lang="en-US" altLang="ko-KR" sz="1600" dirty="0" smtClean="0"/>
                        <a:t>Web - Site</a:t>
                      </a:r>
                      <a:endParaRPr lang="ko-KR" altLang="en-US" sz="1600" dirty="0"/>
                    </a:p>
                  </a:txBody>
                  <a:tcPr>
                    <a:solidFill>
                      <a:schemeClr val="accent2">
                        <a:lumMod val="20000"/>
                        <a:lumOff val="80000"/>
                      </a:schemeClr>
                    </a:solidFill>
                  </a:tcPr>
                </a:tc>
                <a:tc gridSpan="3">
                  <a:txBody>
                    <a:bodyPr/>
                    <a:lstStyle/>
                    <a:p>
                      <a:pPr latinLnBrk="1"/>
                      <a:r>
                        <a:rPr lang="en-US" altLang="ko-KR" sz="1600" dirty="0" smtClean="0"/>
                        <a:t>   </a:t>
                      </a:r>
                      <a:r>
                        <a:rPr lang="en-US" altLang="ko-KR" sz="1600" dirty="0" smtClean="0">
                          <a:solidFill>
                            <a:srgbClr val="0070C0"/>
                          </a:solidFill>
                          <a:hlinkClick r:id="rId4"/>
                        </a:rPr>
                        <a:t>www.ril.co.kr</a:t>
                      </a:r>
                      <a:endParaRPr lang="ko-KR" altLang="en-US" sz="1600" dirty="0">
                        <a:solidFill>
                          <a:srgbClr val="0070C0"/>
                        </a:solidFill>
                      </a:endParaRPr>
                    </a:p>
                  </a:txBody>
                  <a:tcPr>
                    <a:solidFill>
                      <a:schemeClr val="accent2">
                        <a:lumMod val="20000"/>
                        <a:lumOff val="80000"/>
                      </a:schemeClr>
                    </a:solidFill>
                  </a:tcPr>
                </a:tc>
                <a:tc hMerge="1">
                  <a:txBody>
                    <a:bodyPr/>
                    <a:lstStyle/>
                    <a:p>
                      <a:pPr latinLnBrk="1"/>
                      <a:endParaRPr lang="ko-KR" altLang="en-US" dirty="0"/>
                    </a:p>
                  </a:txBody>
                  <a:tcPr/>
                </a:tc>
                <a:tc hMerge="1">
                  <a:txBody>
                    <a:bodyPr/>
                    <a:lstStyle/>
                    <a:p>
                      <a:pPr latinLnBrk="1"/>
                      <a:endParaRPr lang="ko-KR" altLang="en-US" dirty="0"/>
                    </a:p>
                  </a:txBody>
                  <a:tcPr/>
                </a:tc>
              </a:tr>
              <a:tr h="518458">
                <a:tc>
                  <a:txBody>
                    <a:bodyPr/>
                    <a:lstStyle/>
                    <a:p>
                      <a:pPr algn="ctr" latinLnBrk="1"/>
                      <a:r>
                        <a:rPr lang="en-US" altLang="ko-KR" sz="1600" dirty="0" smtClean="0"/>
                        <a:t>Inbound</a:t>
                      </a:r>
                      <a:r>
                        <a:rPr lang="en-US" altLang="ko-KR" sz="1600" baseline="0" dirty="0" smtClean="0"/>
                        <a:t> / Outbound</a:t>
                      </a:r>
                      <a:endParaRPr lang="ko-KR" altLang="en-US" sz="1600" dirty="0"/>
                    </a:p>
                  </a:txBody>
                  <a:tcPr>
                    <a:solidFill>
                      <a:schemeClr val="accent2">
                        <a:lumMod val="60000"/>
                        <a:lumOff val="40000"/>
                      </a:schemeClr>
                    </a:solidFill>
                  </a:tcPr>
                </a:tc>
                <a:tc gridSpan="3">
                  <a:txBody>
                    <a:bodyPr/>
                    <a:lstStyle/>
                    <a:p>
                      <a:pPr latinLnBrk="1"/>
                      <a:r>
                        <a:rPr lang="en-US" altLang="ko-KR" sz="1600" dirty="0" smtClean="0"/>
                        <a:t>   In-bound :  </a:t>
                      </a:r>
                      <a:r>
                        <a:rPr lang="en-US" altLang="ko-KR" sz="1600" dirty="0" smtClean="0">
                          <a:hlinkClick r:id="rId5"/>
                        </a:rPr>
                        <a:t>reximport@ril.co.kr</a:t>
                      </a:r>
                      <a:endParaRPr lang="en-US" altLang="ko-KR" sz="1600" dirty="0" smtClean="0"/>
                    </a:p>
                    <a:p>
                      <a:pPr latinLnBrk="1"/>
                      <a:r>
                        <a:rPr lang="en-US" altLang="ko-KR" sz="1600" dirty="0" smtClean="0"/>
                        <a:t>   Out</a:t>
                      </a:r>
                      <a:r>
                        <a:rPr lang="en-US" altLang="ko-KR" sz="1600" baseline="0" dirty="0" smtClean="0"/>
                        <a:t>-bound  : </a:t>
                      </a:r>
                      <a:r>
                        <a:rPr lang="en-US" altLang="ko-KR" sz="1600" baseline="0" dirty="0" smtClean="0">
                          <a:hlinkClick r:id="rId6"/>
                        </a:rPr>
                        <a:t>rexocean@ril.co.kr</a:t>
                      </a:r>
                      <a:r>
                        <a:rPr lang="en-US" altLang="ko-KR" sz="1600" baseline="0" dirty="0" smtClean="0"/>
                        <a:t>    </a:t>
                      </a:r>
                      <a:r>
                        <a:rPr lang="en-US" altLang="ko-KR" sz="1600" baseline="0" dirty="0" smtClean="0">
                          <a:hlinkClick r:id="rId7"/>
                        </a:rPr>
                        <a:t>rexair@ril.co.kr</a:t>
                      </a:r>
                      <a:endParaRPr lang="en-US" altLang="ko-KR" sz="1600" baseline="0" dirty="0" smtClean="0"/>
                    </a:p>
                    <a:p>
                      <a:pPr latinLnBrk="1"/>
                      <a:r>
                        <a:rPr lang="en-US" altLang="ko-KR" sz="1600" baseline="0" dirty="0" smtClean="0"/>
                        <a:t>   Account : </a:t>
                      </a:r>
                      <a:r>
                        <a:rPr lang="en-US" altLang="ko-KR" sz="1600" baseline="0" dirty="0" smtClean="0">
                          <a:hlinkClick r:id="rId8"/>
                        </a:rPr>
                        <a:t>mookza@ril.co.kr</a:t>
                      </a:r>
                      <a:r>
                        <a:rPr lang="en-US" altLang="ko-KR" sz="1600" baseline="0" dirty="0" smtClean="0"/>
                        <a:t> </a:t>
                      </a:r>
                      <a:endParaRPr lang="en-US" altLang="ko-KR" sz="1600" baseline="0" dirty="0"/>
                    </a:p>
                    <a:p>
                      <a:pPr latinLnBrk="1"/>
                      <a:r>
                        <a:rPr lang="en-US" altLang="ko-KR" sz="1600" baseline="0" dirty="0" smtClean="0"/>
                        <a:t>   Sales Dept  :  </a:t>
                      </a:r>
                      <a:r>
                        <a:rPr lang="en-US" altLang="ko-KR" sz="1600" baseline="0" dirty="0" smtClean="0">
                          <a:hlinkClick r:id="rId9"/>
                        </a:rPr>
                        <a:t>samuel@ril.co.kr</a:t>
                      </a:r>
                      <a:endParaRPr lang="en-US" altLang="ko-KR" sz="1600" baseline="0" dirty="0" smtClean="0"/>
                    </a:p>
                  </a:txBody>
                  <a:tcPr>
                    <a:solidFill>
                      <a:schemeClr val="accent2">
                        <a:lumMod val="60000"/>
                        <a:lumOff val="40000"/>
                      </a:schemeClr>
                    </a:solidFill>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a:noFill/>
        </p:spPr>
        <p:txBody>
          <a:bodyPr/>
          <a:lstStyle/>
          <a:p>
            <a:r>
              <a:rPr lang="en-US" altLang="ko-KR" b="1" dirty="0" smtClean="0">
                <a:solidFill>
                  <a:srgbClr val="FFFF00"/>
                </a:solidFill>
              </a:rPr>
              <a:t>Locations of us</a:t>
            </a:r>
            <a:endParaRPr lang="ko-KR" altLang="en-US" b="1" dirty="0">
              <a:solidFill>
                <a:srgbClr val="FFFF00"/>
              </a:solidFill>
            </a:endParaRPr>
          </a:p>
        </p:txBody>
      </p:sp>
      <p:pic>
        <p:nvPicPr>
          <p:cNvPr id="10" name="Picture 1"/>
          <p:cNvPicPr>
            <a:picLocks noGrp="1" noChangeAspect="1" noChangeArrowheads="1"/>
          </p:cNvPicPr>
          <p:nvPr>
            <p:ph idx="1"/>
          </p:nvPr>
        </p:nvPicPr>
        <p:blipFill>
          <a:blip r:embed="rId2" cstate="print"/>
          <a:srcRect l="174" t="38426" r="8334" b="9607"/>
          <a:stretch>
            <a:fillRect/>
          </a:stretch>
        </p:blipFill>
        <p:spPr bwMode="auto">
          <a:xfrm>
            <a:off x="1197868" y="1700808"/>
            <a:ext cx="9721080" cy="4141144"/>
          </a:xfrm>
          <a:prstGeom prst="rect">
            <a:avLst/>
          </a:prstGeom>
          <a:noFill/>
          <a:ln w="1">
            <a:noFill/>
            <a:miter lim="800000"/>
            <a:headEnd/>
            <a:tailEnd type="none" w="med" len="med"/>
          </a:ln>
          <a:effectLst/>
        </p:spPr>
      </p:pic>
      <p:cxnSp>
        <p:nvCxnSpPr>
          <p:cNvPr id="16" name="구부러진 연결선 15"/>
          <p:cNvCxnSpPr/>
          <p:nvPr/>
        </p:nvCxnSpPr>
        <p:spPr>
          <a:xfrm rot="10800000">
            <a:off x="5014292" y="2492896"/>
            <a:ext cx="1224136" cy="432048"/>
          </a:xfrm>
          <a:prstGeom prst="curvedConnector3">
            <a:avLst>
              <a:gd name="adj1" fmla="val 50000"/>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7" name="타원형 설명선 16"/>
          <p:cNvSpPr/>
          <p:nvPr/>
        </p:nvSpPr>
        <p:spPr>
          <a:xfrm>
            <a:off x="3574132" y="1772816"/>
            <a:ext cx="1728192" cy="648072"/>
          </a:xfrm>
          <a:prstGeom prst="wedgeEllipseCallout">
            <a:avLst>
              <a:gd name="adj1" fmla="val 32077"/>
              <a:gd name="adj2" fmla="val 62500"/>
            </a:avLst>
          </a:prstGeom>
          <a:solidFill>
            <a:srgbClr val="FF0000">
              <a:alpha val="49000"/>
            </a:srgb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400" dirty="0" err="1" smtClean="0"/>
              <a:t>Incheon</a:t>
            </a:r>
            <a:r>
              <a:rPr lang="en-US" altLang="ko-KR" sz="1400" dirty="0" smtClean="0"/>
              <a:t> Office</a:t>
            </a:r>
            <a:endParaRPr lang="ko-KR" altLang="en-US" sz="1400" dirty="0"/>
          </a:p>
        </p:txBody>
      </p:sp>
      <p:cxnSp>
        <p:nvCxnSpPr>
          <p:cNvPr id="19" name="구부러진 연결선 18"/>
          <p:cNvCxnSpPr/>
          <p:nvPr/>
        </p:nvCxnSpPr>
        <p:spPr>
          <a:xfrm rot="5400000">
            <a:off x="5878388" y="2996952"/>
            <a:ext cx="720080" cy="576064"/>
          </a:xfrm>
          <a:prstGeom prst="curvedConnector3">
            <a:avLst>
              <a:gd name="adj1" fmla="val 50000"/>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타원형 설명선 19"/>
          <p:cNvSpPr/>
          <p:nvPr/>
        </p:nvSpPr>
        <p:spPr>
          <a:xfrm>
            <a:off x="4078188" y="3933056"/>
            <a:ext cx="2664296" cy="576064"/>
          </a:xfrm>
          <a:prstGeom prst="wedgeEllipseCallout">
            <a:avLst>
              <a:gd name="adj1" fmla="val 18480"/>
              <a:gd name="adj2" fmla="val -84688"/>
            </a:avLst>
          </a:prstGeom>
          <a:solidFill>
            <a:srgbClr val="FF0000">
              <a:alpha val="50000"/>
            </a:srgb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400" dirty="0" smtClean="0"/>
              <a:t>Seoul, Head Office</a:t>
            </a:r>
            <a:endParaRPr lang="ko-KR" altLang="en-US" sz="1400" dirty="0"/>
          </a:p>
        </p:txBody>
      </p:sp>
      <p:pic>
        <p:nvPicPr>
          <p:cNvPr id="21" name="Picture 13"/>
          <p:cNvPicPr>
            <a:picLocks noChangeAspect="1" noChangeArrowheads="1"/>
          </p:cNvPicPr>
          <p:nvPr/>
        </p:nvPicPr>
        <p:blipFill>
          <a:blip r:embed="rId3"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cxnSp>
        <p:nvCxnSpPr>
          <p:cNvPr id="12" name="구부러진 연결선 11"/>
          <p:cNvCxnSpPr/>
          <p:nvPr/>
        </p:nvCxnSpPr>
        <p:spPr>
          <a:xfrm rot="16200000" flipH="1">
            <a:off x="7246540" y="4221088"/>
            <a:ext cx="720080" cy="720080"/>
          </a:xfrm>
          <a:prstGeom prst="curvedConnector3">
            <a:avLst>
              <a:gd name="adj1" fmla="val 50000"/>
            </a:avLst>
          </a:prstGeom>
          <a:ln w="127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0"/>
                                        </p:tgtEl>
                                      </p:cBhvr>
                                      <p:by x="150000" y="150000"/>
                                    </p:animScale>
                                  </p:childTnLst>
                                </p:cTn>
                              </p:par>
                              <p:par>
                                <p:cTn id="7" presetID="6" presetClass="emph" presetSubtype="0" fill="hold" grpId="0" nodeType="withEffect">
                                  <p:stCondLst>
                                    <p:cond delay="0"/>
                                  </p:stCondLst>
                                  <p:childTnLst>
                                    <p:animScale>
                                      <p:cBhvr>
                                        <p:cTn id="8"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b="1" dirty="0" smtClean="0">
                <a:solidFill>
                  <a:srgbClr val="FF0000"/>
                </a:solidFill>
              </a:rPr>
              <a:t>IT</a:t>
            </a:r>
            <a:r>
              <a:rPr lang="en-US" altLang="ko-KR" b="1" dirty="0" smtClean="0">
                <a:solidFill>
                  <a:srgbClr val="FFFF00"/>
                </a:solidFill>
              </a:rPr>
              <a:t> network</a:t>
            </a:r>
            <a:endParaRPr lang="ko-KR" altLang="en-US" b="1" dirty="0">
              <a:solidFill>
                <a:srgbClr val="FFFF00"/>
              </a:solidFill>
            </a:endParaRPr>
          </a:p>
        </p:txBody>
      </p:sp>
      <p:grpSp>
        <p:nvGrpSpPr>
          <p:cNvPr id="42" name="Group 67"/>
          <p:cNvGrpSpPr>
            <a:grpSpLocks noGrp="1"/>
          </p:cNvGrpSpPr>
          <p:nvPr/>
        </p:nvGrpSpPr>
        <p:grpSpPr bwMode="auto">
          <a:xfrm>
            <a:off x="2133972" y="1988840"/>
            <a:ext cx="1584175" cy="1368152"/>
            <a:chOff x="431" y="796"/>
            <a:chExt cx="1016" cy="1001"/>
          </a:xfrm>
        </p:grpSpPr>
        <p:pic>
          <p:nvPicPr>
            <p:cNvPr id="43" name="Picture 55"/>
            <p:cNvPicPr>
              <a:picLocks noChangeAspect="1" noChangeArrowheads="1"/>
            </p:cNvPicPr>
            <p:nvPr/>
          </p:nvPicPr>
          <p:blipFill>
            <a:blip r:embed="rId2" cstate="print"/>
            <a:srcRect l="50000" t="16197"/>
            <a:stretch>
              <a:fillRect/>
            </a:stretch>
          </p:blipFill>
          <p:spPr bwMode="auto">
            <a:xfrm>
              <a:off x="490" y="1514"/>
              <a:ext cx="907" cy="238"/>
            </a:xfrm>
            <a:prstGeom prst="rect">
              <a:avLst/>
            </a:prstGeom>
            <a:noFill/>
            <a:ln w="28575" algn="ctr">
              <a:noFill/>
              <a:miter lim="800000"/>
              <a:headEnd/>
              <a:tailEnd/>
            </a:ln>
          </p:spPr>
        </p:pic>
        <p:pic>
          <p:nvPicPr>
            <p:cNvPr id="44" name="Picture 57" descr="s_06_5"/>
            <p:cNvPicPr>
              <a:picLocks noChangeAspect="1" noChangeArrowheads="1"/>
            </p:cNvPicPr>
            <p:nvPr/>
          </p:nvPicPr>
          <p:blipFill>
            <a:blip r:embed="rId3" cstate="print">
              <a:lum bright="-12000" contrast="12000"/>
              <a:grayscl/>
            </a:blip>
            <a:srcRect/>
            <a:stretch>
              <a:fillRect/>
            </a:stretch>
          </p:blipFill>
          <p:spPr bwMode="auto">
            <a:xfrm>
              <a:off x="431" y="871"/>
              <a:ext cx="1016" cy="926"/>
            </a:xfrm>
            <a:prstGeom prst="rect">
              <a:avLst/>
            </a:prstGeom>
            <a:noFill/>
            <a:ln w="9525">
              <a:noFill/>
              <a:miter lim="800000"/>
              <a:headEnd/>
              <a:tailEnd/>
            </a:ln>
          </p:spPr>
        </p:pic>
        <p:pic>
          <p:nvPicPr>
            <p:cNvPr id="45" name="Picture 58" descr="과부화사람"/>
            <p:cNvPicPr>
              <a:picLocks noChangeAspect="1" noChangeArrowheads="1"/>
            </p:cNvPicPr>
            <p:nvPr/>
          </p:nvPicPr>
          <p:blipFill>
            <a:blip r:embed="rId4" cstate="print"/>
            <a:srcRect l="4352" t="63673" r="70363" b="7321"/>
            <a:stretch>
              <a:fillRect/>
            </a:stretch>
          </p:blipFill>
          <p:spPr bwMode="auto">
            <a:xfrm>
              <a:off x="567" y="796"/>
              <a:ext cx="760" cy="606"/>
            </a:xfrm>
            <a:prstGeom prst="rect">
              <a:avLst/>
            </a:prstGeom>
            <a:noFill/>
            <a:ln w="9525">
              <a:noFill/>
              <a:miter lim="800000"/>
              <a:headEnd/>
              <a:tailEnd/>
            </a:ln>
          </p:spPr>
        </p:pic>
      </p:grpSp>
      <p:grpSp>
        <p:nvGrpSpPr>
          <p:cNvPr id="46" name="Group 71"/>
          <p:cNvGrpSpPr>
            <a:grpSpLocks/>
          </p:cNvGrpSpPr>
          <p:nvPr/>
        </p:nvGrpSpPr>
        <p:grpSpPr bwMode="auto">
          <a:xfrm>
            <a:off x="3430116" y="2780928"/>
            <a:ext cx="4608512" cy="2232248"/>
            <a:chOff x="1140" y="1381"/>
            <a:chExt cx="3402" cy="1761"/>
          </a:xfrm>
        </p:grpSpPr>
        <p:grpSp>
          <p:nvGrpSpPr>
            <p:cNvPr id="47" name="Group 41"/>
            <p:cNvGrpSpPr>
              <a:grpSpLocks/>
            </p:cNvGrpSpPr>
            <p:nvPr/>
          </p:nvGrpSpPr>
          <p:grpSpPr bwMode="auto">
            <a:xfrm rot="5914464" flipH="1" flipV="1">
              <a:off x="4017" y="1525"/>
              <a:ext cx="408" cy="408"/>
              <a:chOff x="2699" y="2128"/>
              <a:chExt cx="453" cy="181"/>
            </a:xfrm>
          </p:grpSpPr>
          <p:sp>
            <p:nvSpPr>
              <p:cNvPr id="77" name="Line 42"/>
              <p:cNvSpPr>
                <a:spLocks noChangeShapeType="1"/>
              </p:cNvSpPr>
              <p:nvPr/>
            </p:nvSpPr>
            <p:spPr bwMode="auto">
              <a:xfrm>
                <a:off x="2699" y="2128"/>
                <a:ext cx="453" cy="181"/>
              </a:xfrm>
              <a:prstGeom prst="line">
                <a:avLst/>
              </a:prstGeom>
              <a:noFill/>
              <a:ln w="76200">
                <a:solidFill>
                  <a:srgbClr val="969696">
                    <a:alpha val="21176"/>
                  </a:srgbClr>
                </a:solidFill>
                <a:round/>
                <a:headEnd/>
                <a:tailEnd/>
              </a:ln>
            </p:spPr>
            <p:txBody>
              <a:bodyPr wrap="none" anchor="ctr"/>
              <a:lstStyle/>
              <a:p>
                <a:endParaRPr lang="ko-KR" altLang="en-US"/>
              </a:p>
            </p:txBody>
          </p:sp>
          <p:sp>
            <p:nvSpPr>
              <p:cNvPr id="78" name="Line 43"/>
              <p:cNvSpPr>
                <a:spLocks noChangeShapeType="1"/>
              </p:cNvSpPr>
              <p:nvPr/>
            </p:nvSpPr>
            <p:spPr bwMode="auto">
              <a:xfrm>
                <a:off x="2699" y="2128"/>
                <a:ext cx="453" cy="181"/>
              </a:xfrm>
              <a:prstGeom prst="line">
                <a:avLst/>
              </a:prstGeom>
              <a:noFill/>
              <a:ln w="28575">
                <a:solidFill>
                  <a:srgbClr val="FF0000">
                    <a:alpha val="79000"/>
                  </a:srgbClr>
                </a:solidFill>
                <a:round/>
                <a:headEnd/>
                <a:tailEnd/>
              </a:ln>
            </p:spPr>
            <p:txBody>
              <a:bodyPr wrap="none" anchor="ctr"/>
              <a:lstStyle/>
              <a:p>
                <a:endParaRPr lang="ko-KR" altLang="en-US"/>
              </a:p>
            </p:txBody>
          </p:sp>
        </p:grpSp>
        <p:grpSp>
          <p:nvGrpSpPr>
            <p:cNvPr id="48" name="Group 50"/>
            <p:cNvGrpSpPr>
              <a:grpSpLocks/>
            </p:cNvGrpSpPr>
            <p:nvPr/>
          </p:nvGrpSpPr>
          <p:grpSpPr bwMode="auto">
            <a:xfrm rot="15685536" flipV="1">
              <a:off x="1354" y="1516"/>
              <a:ext cx="459" cy="467"/>
              <a:chOff x="2699" y="2128"/>
              <a:chExt cx="453" cy="181"/>
            </a:xfrm>
          </p:grpSpPr>
          <p:sp>
            <p:nvSpPr>
              <p:cNvPr id="75" name="Line 51"/>
              <p:cNvSpPr>
                <a:spLocks noChangeShapeType="1"/>
              </p:cNvSpPr>
              <p:nvPr/>
            </p:nvSpPr>
            <p:spPr bwMode="auto">
              <a:xfrm>
                <a:off x="2699" y="2128"/>
                <a:ext cx="453" cy="181"/>
              </a:xfrm>
              <a:prstGeom prst="line">
                <a:avLst/>
              </a:prstGeom>
              <a:noFill/>
              <a:ln w="76200">
                <a:solidFill>
                  <a:srgbClr val="969696">
                    <a:alpha val="21176"/>
                  </a:srgbClr>
                </a:solidFill>
                <a:round/>
                <a:headEnd/>
                <a:tailEnd/>
              </a:ln>
            </p:spPr>
            <p:txBody>
              <a:bodyPr wrap="none" anchor="ctr"/>
              <a:lstStyle/>
              <a:p>
                <a:endParaRPr lang="ko-KR" altLang="en-US"/>
              </a:p>
            </p:txBody>
          </p:sp>
          <p:sp>
            <p:nvSpPr>
              <p:cNvPr id="76" name="Line 52"/>
              <p:cNvSpPr>
                <a:spLocks noChangeShapeType="1"/>
              </p:cNvSpPr>
              <p:nvPr/>
            </p:nvSpPr>
            <p:spPr bwMode="auto">
              <a:xfrm>
                <a:off x="2699" y="2128"/>
                <a:ext cx="453" cy="181"/>
              </a:xfrm>
              <a:prstGeom prst="line">
                <a:avLst/>
              </a:prstGeom>
              <a:noFill/>
              <a:ln w="28575">
                <a:solidFill>
                  <a:srgbClr val="FF0000">
                    <a:alpha val="79000"/>
                  </a:srgbClr>
                </a:solidFill>
                <a:round/>
                <a:headEnd/>
                <a:tailEnd/>
              </a:ln>
            </p:spPr>
            <p:txBody>
              <a:bodyPr wrap="none" anchor="ctr"/>
              <a:lstStyle/>
              <a:p>
                <a:endParaRPr lang="ko-KR" altLang="en-US"/>
              </a:p>
            </p:txBody>
          </p:sp>
        </p:grpSp>
        <p:grpSp>
          <p:nvGrpSpPr>
            <p:cNvPr id="49" name="Group 44"/>
            <p:cNvGrpSpPr>
              <a:grpSpLocks/>
            </p:cNvGrpSpPr>
            <p:nvPr/>
          </p:nvGrpSpPr>
          <p:grpSpPr bwMode="auto">
            <a:xfrm rot="20210999" flipV="1">
              <a:off x="2760" y="1381"/>
              <a:ext cx="249" cy="535"/>
              <a:chOff x="2699" y="2128"/>
              <a:chExt cx="453" cy="181"/>
            </a:xfrm>
          </p:grpSpPr>
          <p:sp>
            <p:nvSpPr>
              <p:cNvPr id="73" name="Line 45"/>
              <p:cNvSpPr>
                <a:spLocks noChangeShapeType="1"/>
              </p:cNvSpPr>
              <p:nvPr/>
            </p:nvSpPr>
            <p:spPr bwMode="auto">
              <a:xfrm>
                <a:off x="2699" y="2128"/>
                <a:ext cx="453" cy="181"/>
              </a:xfrm>
              <a:prstGeom prst="line">
                <a:avLst/>
              </a:prstGeom>
              <a:noFill/>
              <a:ln w="76200">
                <a:solidFill>
                  <a:srgbClr val="969696">
                    <a:alpha val="21176"/>
                  </a:srgbClr>
                </a:solidFill>
                <a:round/>
                <a:headEnd/>
                <a:tailEnd/>
              </a:ln>
            </p:spPr>
            <p:txBody>
              <a:bodyPr wrap="none" anchor="ctr"/>
              <a:lstStyle/>
              <a:p>
                <a:endParaRPr lang="ko-KR" altLang="en-US"/>
              </a:p>
            </p:txBody>
          </p:sp>
          <p:sp>
            <p:nvSpPr>
              <p:cNvPr id="74" name="Line 46"/>
              <p:cNvSpPr>
                <a:spLocks noChangeShapeType="1"/>
              </p:cNvSpPr>
              <p:nvPr/>
            </p:nvSpPr>
            <p:spPr bwMode="auto">
              <a:xfrm>
                <a:off x="2699" y="2128"/>
                <a:ext cx="453" cy="181"/>
              </a:xfrm>
              <a:prstGeom prst="line">
                <a:avLst/>
              </a:prstGeom>
              <a:noFill/>
              <a:ln w="28575">
                <a:solidFill>
                  <a:srgbClr val="FF0000">
                    <a:alpha val="79000"/>
                  </a:srgbClr>
                </a:solidFill>
                <a:round/>
                <a:headEnd/>
                <a:tailEnd/>
              </a:ln>
            </p:spPr>
            <p:txBody>
              <a:bodyPr wrap="none" anchor="ctr"/>
              <a:lstStyle/>
              <a:p>
                <a:endParaRPr lang="ko-KR" altLang="en-US"/>
              </a:p>
            </p:txBody>
          </p:sp>
        </p:grpSp>
        <p:grpSp>
          <p:nvGrpSpPr>
            <p:cNvPr id="50" name="Group 62"/>
            <p:cNvGrpSpPr>
              <a:grpSpLocks/>
            </p:cNvGrpSpPr>
            <p:nvPr/>
          </p:nvGrpSpPr>
          <p:grpSpPr bwMode="auto">
            <a:xfrm>
              <a:off x="1140" y="1616"/>
              <a:ext cx="3402" cy="1526"/>
              <a:chOff x="1140" y="1616"/>
              <a:chExt cx="3402" cy="1526"/>
            </a:xfrm>
          </p:grpSpPr>
          <p:sp>
            <p:nvSpPr>
              <p:cNvPr id="51" name="AutoShape 2"/>
              <p:cNvSpPr>
                <a:spLocks noChangeArrowheads="1"/>
              </p:cNvSpPr>
              <p:nvPr/>
            </p:nvSpPr>
            <p:spPr bwMode="auto">
              <a:xfrm>
                <a:off x="1140" y="1989"/>
                <a:ext cx="3402" cy="9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58 h 21600"/>
                  <a:gd name="T26" fmla="*/ 18438 w 21600"/>
                  <a:gd name="T27" fmla="*/ 184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3" y="10800"/>
                    </a:moveTo>
                    <a:cubicBezTo>
                      <a:pt x="2063" y="15625"/>
                      <a:pt x="5975" y="19537"/>
                      <a:pt x="10800" y="19537"/>
                    </a:cubicBezTo>
                    <a:cubicBezTo>
                      <a:pt x="15625" y="19537"/>
                      <a:pt x="19537" y="15625"/>
                      <a:pt x="19537" y="10800"/>
                    </a:cubicBezTo>
                    <a:cubicBezTo>
                      <a:pt x="19537" y="5975"/>
                      <a:pt x="15625" y="2063"/>
                      <a:pt x="10800" y="2063"/>
                    </a:cubicBezTo>
                    <a:cubicBezTo>
                      <a:pt x="5975" y="2063"/>
                      <a:pt x="2063" y="5975"/>
                      <a:pt x="2063" y="10800"/>
                    </a:cubicBezTo>
                    <a:close/>
                  </a:path>
                </a:pathLst>
              </a:custGeom>
              <a:solidFill>
                <a:srgbClr val="31CFA6">
                  <a:alpha val="10196"/>
                </a:srgbClr>
              </a:solidFill>
              <a:ln w="28575" algn="ctr">
                <a:noFill/>
                <a:round/>
                <a:headEnd/>
                <a:tailEnd/>
              </a:ln>
            </p:spPr>
            <p:txBody>
              <a:bodyPr wrap="none" anchor="ctr"/>
              <a:lstStyle/>
              <a:p>
                <a:endParaRPr lang="ko-KR" altLang="en-US"/>
              </a:p>
            </p:txBody>
          </p:sp>
          <p:pic>
            <p:nvPicPr>
              <p:cNvPr id="52" name="Picture 4" descr="종합system-4"/>
              <p:cNvPicPr>
                <a:picLocks noChangeAspect="1" noChangeArrowheads="1"/>
              </p:cNvPicPr>
              <p:nvPr/>
            </p:nvPicPr>
            <p:blipFill>
              <a:blip r:embed="rId5" cstate="print">
                <a:lum contrast="-6000"/>
              </a:blip>
              <a:srcRect l="14999" t="9126" r="13937" b="22285"/>
              <a:stretch>
                <a:fillRect/>
              </a:stretch>
            </p:blipFill>
            <p:spPr bwMode="auto">
              <a:xfrm>
                <a:off x="1347" y="2033"/>
                <a:ext cx="3004" cy="853"/>
              </a:xfrm>
              <a:prstGeom prst="rect">
                <a:avLst/>
              </a:prstGeom>
              <a:noFill/>
              <a:effectLst>
                <a:outerShdw dist="35921" dir="2700000" algn="ctr" rotWithShape="0">
                  <a:srgbClr val="3D5B7B"/>
                </a:outerShdw>
              </a:effectLst>
            </p:spPr>
          </p:pic>
          <p:pic>
            <p:nvPicPr>
              <p:cNvPr id="53" name="Picture 8" descr="2"/>
              <p:cNvPicPr>
                <a:picLocks noChangeAspect="1" noChangeArrowheads="1"/>
              </p:cNvPicPr>
              <p:nvPr/>
            </p:nvPicPr>
            <p:blipFill>
              <a:blip r:embed="rId6" cstate="print"/>
              <a:srcRect/>
              <a:stretch>
                <a:fillRect/>
              </a:stretch>
            </p:blipFill>
            <p:spPr bwMode="auto">
              <a:xfrm>
                <a:off x="2789" y="1842"/>
                <a:ext cx="1440" cy="928"/>
              </a:xfrm>
              <a:prstGeom prst="rect">
                <a:avLst/>
              </a:prstGeom>
              <a:noFill/>
              <a:ln w="9525">
                <a:noFill/>
                <a:miter lim="800000"/>
                <a:headEnd/>
                <a:tailEnd/>
              </a:ln>
            </p:spPr>
          </p:pic>
          <p:grpSp>
            <p:nvGrpSpPr>
              <p:cNvPr id="54" name="Group 9"/>
              <p:cNvGrpSpPr>
                <a:grpSpLocks/>
              </p:cNvGrpSpPr>
              <p:nvPr/>
            </p:nvGrpSpPr>
            <p:grpSpPr bwMode="auto">
              <a:xfrm>
                <a:off x="1610" y="1616"/>
                <a:ext cx="1440" cy="1150"/>
                <a:chOff x="2200" y="1661"/>
                <a:chExt cx="1394" cy="1114"/>
              </a:xfrm>
            </p:grpSpPr>
            <p:grpSp>
              <p:nvGrpSpPr>
                <p:cNvPr id="65" name="Group 10"/>
                <p:cNvGrpSpPr>
                  <a:grpSpLocks/>
                </p:cNvGrpSpPr>
                <p:nvPr/>
              </p:nvGrpSpPr>
              <p:grpSpPr bwMode="auto">
                <a:xfrm>
                  <a:off x="2200" y="1752"/>
                  <a:ext cx="1394" cy="1023"/>
                  <a:chOff x="1791" y="1797"/>
                  <a:chExt cx="1394" cy="1023"/>
                </a:xfrm>
              </p:grpSpPr>
              <p:grpSp>
                <p:nvGrpSpPr>
                  <p:cNvPr id="67" name="Group 11"/>
                  <p:cNvGrpSpPr>
                    <a:grpSpLocks/>
                  </p:cNvGrpSpPr>
                  <p:nvPr/>
                </p:nvGrpSpPr>
                <p:grpSpPr bwMode="auto">
                  <a:xfrm>
                    <a:off x="1795" y="2421"/>
                    <a:ext cx="1376" cy="399"/>
                    <a:chOff x="1541" y="3023"/>
                    <a:chExt cx="2662" cy="773"/>
                  </a:xfrm>
                </p:grpSpPr>
                <p:pic>
                  <p:nvPicPr>
                    <p:cNvPr id="71" name="Picture 12" descr="b p"/>
                    <p:cNvPicPr>
                      <a:picLocks noChangeAspect="1" noChangeArrowheads="1"/>
                    </p:cNvPicPr>
                    <p:nvPr/>
                  </p:nvPicPr>
                  <p:blipFill>
                    <a:blip r:embed="rId7" cstate="print"/>
                    <a:srcRect/>
                    <a:stretch>
                      <a:fillRect/>
                    </a:stretch>
                  </p:blipFill>
                  <p:spPr bwMode="auto">
                    <a:xfrm flipH="1">
                      <a:off x="1547" y="3027"/>
                      <a:ext cx="2650" cy="769"/>
                    </a:xfrm>
                    <a:prstGeom prst="rect">
                      <a:avLst/>
                    </a:prstGeom>
                    <a:noFill/>
                    <a:ln w="9525">
                      <a:noFill/>
                      <a:miter lim="800000"/>
                      <a:headEnd/>
                      <a:tailEnd/>
                    </a:ln>
                  </p:spPr>
                </p:pic>
                <p:pic>
                  <p:nvPicPr>
                    <p:cNvPr id="72" name="Picture 13" descr="6"/>
                    <p:cNvPicPr>
                      <a:picLocks noChangeAspect="1" noChangeArrowheads="1"/>
                    </p:cNvPicPr>
                    <p:nvPr/>
                  </p:nvPicPr>
                  <p:blipFill>
                    <a:blip r:embed="rId8" cstate="print">
                      <a:lum contrast="6000"/>
                      <a:grayscl/>
                    </a:blip>
                    <a:srcRect/>
                    <a:stretch>
                      <a:fillRect/>
                    </a:stretch>
                  </p:blipFill>
                  <p:spPr bwMode="auto">
                    <a:xfrm>
                      <a:off x="1541" y="3023"/>
                      <a:ext cx="2672" cy="582"/>
                    </a:xfrm>
                    <a:prstGeom prst="rect">
                      <a:avLst/>
                    </a:prstGeom>
                    <a:noFill/>
                    <a:effectLst>
                      <a:outerShdw dist="38100" dir="5400000" algn="ctr" rotWithShape="0">
                        <a:srgbClr val="969696"/>
                      </a:outerShdw>
                    </a:effectLst>
                  </p:spPr>
                </p:pic>
              </p:grpSp>
              <p:pic>
                <p:nvPicPr>
                  <p:cNvPr id="68" name="Picture 14" descr="서버이미지 copy"/>
                  <p:cNvPicPr>
                    <a:picLocks noChangeAspect="1" noChangeArrowheads="1"/>
                  </p:cNvPicPr>
                  <p:nvPr/>
                </p:nvPicPr>
                <p:blipFill>
                  <a:blip r:embed="rId9" cstate="print"/>
                  <a:srcRect/>
                  <a:stretch>
                    <a:fillRect/>
                  </a:stretch>
                </p:blipFill>
                <p:spPr bwMode="auto">
                  <a:xfrm>
                    <a:off x="1855" y="2027"/>
                    <a:ext cx="1241" cy="689"/>
                  </a:xfrm>
                  <a:prstGeom prst="rect">
                    <a:avLst/>
                  </a:prstGeom>
                  <a:noFill/>
                  <a:ln w="9525">
                    <a:noFill/>
                    <a:miter lim="800000"/>
                    <a:headEnd/>
                    <a:tailEnd/>
                  </a:ln>
                </p:spPr>
              </p:pic>
              <p:pic>
                <p:nvPicPr>
                  <p:cNvPr id="69" name="Picture 15"/>
                  <p:cNvPicPr>
                    <a:picLocks noChangeAspect="1" noChangeArrowheads="1"/>
                  </p:cNvPicPr>
                  <p:nvPr/>
                </p:nvPicPr>
                <p:blipFill>
                  <a:blip r:embed="rId10" cstate="print"/>
                  <a:srcRect/>
                  <a:stretch>
                    <a:fillRect/>
                  </a:stretch>
                </p:blipFill>
                <p:spPr bwMode="auto">
                  <a:xfrm>
                    <a:off x="1791" y="1797"/>
                    <a:ext cx="1394" cy="979"/>
                  </a:xfrm>
                  <a:prstGeom prst="rect">
                    <a:avLst/>
                  </a:prstGeom>
                  <a:noFill/>
                  <a:ln w="28575" algn="ctr">
                    <a:noFill/>
                    <a:miter lim="800000"/>
                    <a:headEnd/>
                    <a:tailEnd/>
                  </a:ln>
                </p:spPr>
              </p:pic>
              <p:pic>
                <p:nvPicPr>
                  <p:cNvPr id="70" name="Picture 16"/>
                  <p:cNvPicPr>
                    <a:picLocks noChangeAspect="1" noChangeArrowheads="1"/>
                  </p:cNvPicPr>
                  <p:nvPr/>
                </p:nvPicPr>
                <p:blipFill>
                  <a:blip r:embed="rId11" cstate="print"/>
                  <a:srcRect/>
                  <a:stretch>
                    <a:fillRect/>
                  </a:stretch>
                </p:blipFill>
                <p:spPr bwMode="auto">
                  <a:xfrm>
                    <a:off x="1837" y="2245"/>
                    <a:ext cx="1198" cy="254"/>
                  </a:xfrm>
                  <a:prstGeom prst="rect">
                    <a:avLst/>
                  </a:prstGeom>
                  <a:noFill/>
                  <a:ln w="28575" algn="ctr">
                    <a:noFill/>
                    <a:miter lim="800000"/>
                    <a:headEnd/>
                    <a:tailEnd/>
                  </a:ln>
                </p:spPr>
              </p:pic>
            </p:grpSp>
            <p:pic>
              <p:nvPicPr>
                <p:cNvPr id="66" name="Picture 17"/>
                <p:cNvPicPr>
                  <a:picLocks noChangeAspect="1" noChangeArrowheads="1"/>
                </p:cNvPicPr>
                <p:nvPr/>
              </p:nvPicPr>
              <p:blipFill>
                <a:blip r:embed="rId12" cstate="print"/>
                <a:srcRect l="16914" t="23158" r="15613" b="13158"/>
                <a:stretch>
                  <a:fillRect/>
                </a:stretch>
              </p:blipFill>
              <p:spPr bwMode="auto">
                <a:xfrm>
                  <a:off x="2562" y="1661"/>
                  <a:ext cx="726" cy="363"/>
                </a:xfrm>
                <a:prstGeom prst="rect">
                  <a:avLst/>
                </a:prstGeom>
                <a:noFill/>
                <a:ln w="28575" algn="ctr">
                  <a:noFill/>
                  <a:miter lim="800000"/>
                  <a:headEnd/>
                  <a:tailEnd/>
                </a:ln>
              </p:spPr>
            </p:pic>
          </p:grpSp>
          <p:grpSp>
            <p:nvGrpSpPr>
              <p:cNvPr id="55" name="Group 35"/>
              <p:cNvGrpSpPr>
                <a:grpSpLocks/>
              </p:cNvGrpSpPr>
              <p:nvPr/>
            </p:nvGrpSpPr>
            <p:grpSpPr bwMode="auto">
              <a:xfrm rot="20210999" flipV="1">
                <a:off x="2826" y="2886"/>
                <a:ext cx="118" cy="256"/>
                <a:chOff x="2699" y="2128"/>
                <a:chExt cx="453" cy="181"/>
              </a:xfrm>
            </p:grpSpPr>
            <p:sp>
              <p:nvSpPr>
                <p:cNvPr id="63" name="Line 36"/>
                <p:cNvSpPr>
                  <a:spLocks noChangeShapeType="1"/>
                </p:cNvSpPr>
                <p:nvPr/>
              </p:nvSpPr>
              <p:spPr bwMode="auto">
                <a:xfrm>
                  <a:off x="2699" y="2128"/>
                  <a:ext cx="453" cy="181"/>
                </a:xfrm>
                <a:prstGeom prst="line">
                  <a:avLst/>
                </a:prstGeom>
                <a:noFill/>
                <a:ln w="76200">
                  <a:solidFill>
                    <a:srgbClr val="969696">
                      <a:alpha val="21176"/>
                    </a:srgbClr>
                  </a:solidFill>
                  <a:round/>
                  <a:headEnd/>
                  <a:tailEnd/>
                </a:ln>
              </p:spPr>
              <p:txBody>
                <a:bodyPr wrap="none" anchor="ctr"/>
                <a:lstStyle/>
                <a:p>
                  <a:endParaRPr lang="ko-KR" altLang="en-US"/>
                </a:p>
              </p:txBody>
            </p:sp>
            <p:sp>
              <p:nvSpPr>
                <p:cNvPr id="64" name="Line 37"/>
                <p:cNvSpPr>
                  <a:spLocks noChangeShapeType="1"/>
                </p:cNvSpPr>
                <p:nvPr/>
              </p:nvSpPr>
              <p:spPr bwMode="auto">
                <a:xfrm>
                  <a:off x="2699" y="2128"/>
                  <a:ext cx="453" cy="181"/>
                </a:xfrm>
                <a:prstGeom prst="line">
                  <a:avLst/>
                </a:prstGeom>
                <a:noFill/>
                <a:ln w="28575">
                  <a:solidFill>
                    <a:srgbClr val="FF0000">
                      <a:alpha val="79000"/>
                    </a:srgbClr>
                  </a:solidFill>
                  <a:round/>
                  <a:headEnd/>
                  <a:tailEnd/>
                </a:ln>
              </p:spPr>
              <p:txBody>
                <a:bodyPr wrap="none" anchor="ctr"/>
                <a:lstStyle/>
                <a:p>
                  <a:endParaRPr lang="ko-KR" altLang="en-US"/>
                </a:p>
              </p:txBody>
            </p:sp>
          </p:grpSp>
          <p:grpSp>
            <p:nvGrpSpPr>
              <p:cNvPr id="56" name="Group 38"/>
              <p:cNvGrpSpPr>
                <a:grpSpLocks/>
              </p:cNvGrpSpPr>
              <p:nvPr/>
            </p:nvGrpSpPr>
            <p:grpSpPr bwMode="auto">
              <a:xfrm rot="10514374" flipH="1" flipV="1">
                <a:off x="4032" y="2704"/>
                <a:ext cx="298" cy="271"/>
                <a:chOff x="2699" y="2128"/>
                <a:chExt cx="453" cy="181"/>
              </a:xfrm>
            </p:grpSpPr>
            <p:sp>
              <p:nvSpPr>
                <p:cNvPr id="61" name="Line 39"/>
                <p:cNvSpPr>
                  <a:spLocks noChangeShapeType="1"/>
                </p:cNvSpPr>
                <p:nvPr/>
              </p:nvSpPr>
              <p:spPr bwMode="auto">
                <a:xfrm>
                  <a:off x="2699" y="2128"/>
                  <a:ext cx="453" cy="181"/>
                </a:xfrm>
                <a:prstGeom prst="line">
                  <a:avLst/>
                </a:prstGeom>
                <a:noFill/>
                <a:ln w="76200">
                  <a:solidFill>
                    <a:srgbClr val="969696">
                      <a:alpha val="21176"/>
                    </a:srgbClr>
                  </a:solidFill>
                  <a:round/>
                  <a:headEnd/>
                  <a:tailEnd/>
                </a:ln>
              </p:spPr>
              <p:txBody>
                <a:bodyPr wrap="none" anchor="ctr"/>
                <a:lstStyle/>
                <a:p>
                  <a:endParaRPr lang="ko-KR" altLang="en-US"/>
                </a:p>
              </p:txBody>
            </p:sp>
            <p:sp>
              <p:nvSpPr>
                <p:cNvPr id="62" name="Line 40"/>
                <p:cNvSpPr>
                  <a:spLocks noChangeShapeType="1"/>
                </p:cNvSpPr>
                <p:nvPr/>
              </p:nvSpPr>
              <p:spPr bwMode="auto">
                <a:xfrm>
                  <a:off x="2699" y="2128"/>
                  <a:ext cx="453" cy="181"/>
                </a:xfrm>
                <a:prstGeom prst="line">
                  <a:avLst/>
                </a:prstGeom>
                <a:noFill/>
                <a:ln w="28575">
                  <a:solidFill>
                    <a:srgbClr val="FF0000">
                      <a:alpha val="79000"/>
                    </a:srgbClr>
                  </a:solidFill>
                  <a:round/>
                  <a:headEnd/>
                  <a:tailEnd/>
                </a:ln>
              </p:spPr>
              <p:txBody>
                <a:bodyPr wrap="none" anchor="ctr"/>
                <a:lstStyle/>
                <a:p>
                  <a:endParaRPr lang="ko-KR" altLang="en-US"/>
                </a:p>
              </p:txBody>
            </p:sp>
          </p:grpSp>
          <p:grpSp>
            <p:nvGrpSpPr>
              <p:cNvPr id="57" name="Group 47"/>
              <p:cNvGrpSpPr>
                <a:grpSpLocks/>
              </p:cNvGrpSpPr>
              <p:nvPr/>
            </p:nvGrpSpPr>
            <p:grpSpPr bwMode="auto">
              <a:xfrm rot="11085626" flipV="1">
                <a:off x="1413" y="2706"/>
                <a:ext cx="249" cy="218"/>
                <a:chOff x="2699" y="2128"/>
                <a:chExt cx="453" cy="181"/>
              </a:xfrm>
            </p:grpSpPr>
            <p:sp>
              <p:nvSpPr>
                <p:cNvPr id="59" name="Line 48"/>
                <p:cNvSpPr>
                  <a:spLocks noChangeShapeType="1"/>
                </p:cNvSpPr>
                <p:nvPr/>
              </p:nvSpPr>
              <p:spPr bwMode="auto">
                <a:xfrm>
                  <a:off x="2699" y="2128"/>
                  <a:ext cx="453" cy="181"/>
                </a:xfrm>
                <a:prstGeom prst="line">
                  <a:avLst/>
                </a:prstGeom>
                <a:noFill/>
                <a:ln w="76200">
                  <a:solidFill>
                    <a:srgbClr val="969696">
                      <a:alpha val="21176"/>
                    </a:srgbClr>
                  </a:solidFill>
                  <a:round/>
                  <a:headEnd/>
                  <a:tailEnd/>
                </a:ln>
              </p:spPr>
              <p:txBody>
                <a:bodyPr wrap="none" anchor="ctr"/>
                <a:lstStyle/>
                <a:p>
                  <a:endParaRPr lang="ko-KR" altLang="en-US"/>
                </a:p>
              </p:txBody>
            </p:sp>
            <p:sp>
              <p:nvSpPr>
                <p:cNvPr id="60" name="Line 49"/>
                <p:cNvSpPr>
                  <a:spLocks noChangeShapeType="1"/>
                </p:cNvSpPr>
                <p:nvPr/>
              </p:nvSpPr>
              <p:spPr bwMode="auto">
                <a:xfrm>
                  <a:off x="2699" y="2128"/>
                  <a:ext cx="453" cy="181"/>
                </a:xfrm>
                <a:prstGeom prst="line">
                  <a:avLst/>
                </a:prstGeom>
                <a:noFill/>
                <a:ln w="28575">
                  <a:solidFill>
                    <a:srgbClr val="FF0000">
                      <a:alpha val="79000"/>
                    </a:srgbClr>
                  </a:solidFill>
                  <a:round/>
                  <a:headEnd/>
                  <a:tailEnd/>
                </a:ln>
              </p:spPr>
              <p:txBody>
                <a:bodyPr wrap="none" anchor="ctr"/>
                <a:lstStyle/>
                <a:p>
                  <a:endParaRPr lang="ko-KR" altLang="en-US"/>
                </a:p>
              </p:txBody>
            </p:sp>
          </p:grpSp>
          <p:pic>
            <p:nvPicPr>
              <p:cNvPr id="58" name="Picture 60"/>
              <p:cNvPicPr>
                <a:picLocks noChangeAspect="1" noChangeArrowheads="1"/>
              </p:cNvPicPr>
              <p:nvPr/>
            </p:nvPicPr>
            <p:blipFill>
              <a:blip r:embed="rId13" cstate="print"/>
              <a:srcRect l="33647" t="77069" r="33482" b="-3104"/>
              <a:stretch>
                <a:fillRect/>
              </a:stretch>
            </p:blipFill>
            <p:spPr bwMode="auto">
              <a:xfrm rot="199067">
                <a:off x="2050" y="2832"/>
                <a:ext cx="538" cy="138"/>
              </a:xfrm>
              <a:prstGeom prst="rect">
                <a:avLst/>
              </a:prstGeom>
              <a:noFill/>
              <a:ln w="28575" algn="ctr">
                <a:noFill/>
                <a:miter lim="800000"/>
                <a:headEnd/>
                <a:tailEnd/>
              </a:ln>
            </p:spPr>
          </p:pic>
        </p:grpSp>
      </p:grpSp>
      <p:grpSp>
        <p:nvGrpSpPr>
          <p:cNvPr id="84" name="Group 69"/>
          <p:cNvGrpSpPr>
            <a:grpSpLocks/>
          </p:cNvGrpSpPr>
          <p:nvPr/>
        </p:nvGrpSpPr>
        <p:grpSpPr bwMode="auto">
          <a:xfrm>
            <a:off x="7713178" y="1988840"/>
            <a:ext cx="1276338" cy="1151458"/>
            <a:chOff x="4404" y="845"/>
            <a:chExt cx="1107" cy="952"/>
          </a:xfrm>
        </p:grpSpPr>
        <p:pic>
          <p:nvPicPr>
            <p:cNvPr id="85" name="Picture 20" descr="s_06_5"/>
            <p:cNvPicPr>
              <a:picLocks noChangeAspect="1" noChangeArrowheads="1"/>
            </p:cNvPicPr>
            <p:nvPr/>
          </p:nvPicPr>
          <p:blipFill>
            <a:blip r:embed="rId14" cstate="print">
              <a:lum bright="-12000" contrast="12000"/>
              <a:grayscl/>
            </a:blip>
            <a:srcRect/>
            <a:stretch>
              <a:fillRect/>
            </a:stretch>
          </p:blipFill>
          <p:spPr bwMode="auto">
            <a:xfrm>
              <a:off x="4404" y="871"/>
              <a:ext cx="1016" cy="926"/>
            </a:xfrm>
            <a:prstGeom prst="rect">
              <a:avLst/>
            </a:prstGeom>
            <a:noFill/>
            <a:ln w="9525">
              <a:noFill/>
              <a:miter lim="800000"/>
              <a:headEnd/>
              <a:tailEnd/>
            </a:ln>
          </p:spPr>
        </p:pic>
        <p:pic>
          <p:nvPicPr>
            <p:cNvPr id="89" name="Picture 33"/>
            <p:cNvPicPr>
              <a:picLocks noChangeAspect="1" noChangeArrowheads="1"/>
            </p:cNvPicPr>
            <p:nvPr/>
          </p:nvPicPr>
          <p:blipFill>
            <a:blip r:embed="rId15" cstate="print"/>
            <a:srcRect/>
            <a:stretch>
              <a:fillRect/>
            </a:stretch>
          </p:blipFill>
          <p:spPr bwMode="auto">
            <a:xfrm>
              <a:off x="4703" y="1374"/>
              <a:ext cx="808" cy="284"/>
            </a:xfrm>
            <a:prstGeom prst="rect">
              <a:avLst/>
            </a:prstGeom>
            <a:noFill/>
            <a:ln w="28575" algn="ctr">
              <a:noFill/>
              <a:miter lim="800000"/>
              <a:headEnd/>
              <a:tailEnd/>
            </a:ln>
          </p:spPr>
        </p:pic>
        <p:pic>
          <p:nvPicPr>
            <p:cNvPr id="87" name="Picture 34" descr="040"/>
            <p:cNvPicPr>
              <a:picLocks noChangeAspect="1" noChangeArrowheads="1"/>
            </p:cNvPicPr>
            <p:nvPr/>
          </p:nvPicPr>
          <p:blipFill>
            <a:blip r:embed="rId16" cstate="print"/>
            <a:srcRect l="8424"/>
            <a:stretch>
              <a:fillRect/>
            </a:stretch>
          </p:blipFill>
          <p:spPr bwMode="auto">
            <a:xfrm>
              <a:off x="4422" y="845"/>
              <a:ext cx="918" cy="500"/>
            </a:xfrm>
            <a:prstGeom prst="rect">
              <a:avLst/>
            </a:prstGeom>
            <a:noFill/>
            <a:ln w="9525">
              <a:noFill/>
              <a:miter lim="800000"/>
              <a:headEnd/>
              <a:tailEnd/>
            </a:ln>
          </p:spPr>
        </p:pic>
      </p:grpSp>
      <p:grpSp>
        <p:nvGrpSpPr>
          <p:cNvPr id="90" name="Group 66"/>
          <p:cNvGrpSpPr>
            <a:grpSpLocks/>
          </p:cNvGrpSpPr>
          <p:nvPr/>
        </p:nvGrpSpPr>
        <p:grpSpPr bwMode="auto">
          <a:xfrm>
            <a:off x="2422004" y="4365104"/>
            <a:ext cx="1468685" cy="1392907"/>
            <a:chOff x="283" y="2598"/>
            <a:chExt cx="1197" cy="1252"/>
          </a:xfrm>
        </p:grpSpPr>
        <p:pic>
          <p:nvPicPr>
            <p:cNvPr id="91" name="Picture 18" descr="제목 없음"/>
            <p:cNvPicPr>
              <a:picLocks noChangeAspect="1" noChangeArrowheads="1"/>
            </p:cNvPicPr>
            <p:nvPr/>
          </p:nvPicPr>
          <p:blipFill>
            <a:blip r:embed="rId17" cstate="print">
              <a:clrChange>
                <a:clrFrom>
                  <a:srgbClr val="FCFEFB"/>
                </a:clrFrom>
                <a:clrTo>
                  <a:srgbClr val="FCFEFB">
                    <a:alpha val="0"/>
                  </a:srgbClr>
                </a:clrTo>
              </a:clrChange>
            </a:blip>
            <a:srcRect/>
            <a:stretch>
              <a:fillRect/>
            </a:stretch>
          </p:blipFill>
          <p:spPr bwMode="auto">
            <a:xfrm>
              <a:off x="283" y="2598"/>
              <a:ext cx="686" cy="648"/>
            </a:xfrm>
            <a:prstGeom prst="rect">
              <a:avLst/>
            </a:prstGeom>
            <a:noFill/>
            <a:ln w="9525">
              <a:noFill/>
              <a:miter lim="800000"/>
              <a:headEnd/>
              <a:tailEnd/>
            </a:ln>
          </p:spPr>
        </p:pic>
        <p:pic>
          <p:nvPicPr>
            <p:cNvPr id="92" name="Picture 19" descr="s_03_7"/>
            <p:cNvPicPr>
              <a:picLocks noChangeAspect="1" noChangeArrowheads="1"/>
            </p:cNvPicPr>
            <p:nvPr/>
          </p:nvPicPr>
          <p:blipFill>
            <a:blip r:embed="rId18" cstate="print"/>
            <a:srcRect/>
            <a:stretch>
              <a:fillRect/>
            </a:stretch>
          </p:blipFill>
          <p:spPr bwMode="auto">
            <a:xfrm>
              <a:off x="612" y="2840"/>
              <a:ext cx="832" cy="666"/>
            </a:xfrm>
            <a:prstGeom prst="rect">
              <a:avLst/>
            </a:prstGeom>
            <a:noFill/>
            <a:ln w="9525">
              <a:noFill/>
              <a:miter lim="800000"/>
              <a:headEnd/>
              <a:tailEnd/>
            </a:ln>
          </p:spPr>
        </p:pic>
        <p:pic>
          <p:nvPicPr>
            <p:cNvPr id="93" name="Picture 22" descr="s_06_5"/>
            <p:cNvPicPr>
              <a:picLocks noChangeAspect="1" noChangeArrowheads="1"/>
            </p:cNvPicPr>
            <p:nvPr/>
          </p:nvPicPr>
          <p:blipFill>
            <a:blip r:embed="rId19" cstate="print">
              <a:lum bright="-12000" contrast="12000"/>
              <a:grayscl/>
            </a:blip>
            <a:srcRect/>
            <a:stretch>
              <a:fillRect/>
            </a:stretch>
          </p:blipFill>
          <p:spPr bwMode="auto">
            <a:xfrm>
              <a:off x="464" y="2689"/>
              <a:ext cx="1016" cy="926"/>
            </a:xfrm>
            <a:prstGeom prst="rect">
              <a:avLst/>
            </a:prstGeom>
            <a:noFill/>
            <a:ln w="9525">
              <a:noFill/>
              <a:miter lim="800000"/>
              <a:headEnd/>
              <a:tailEnd/>
            </a:ln>
          </p:spPr>
        </p:pic>
        <p:pic>
          <p:nvPicPr>
            <p:cNvPr id="94" name="Picture 23"/>
            <p:cNvPicPr>
              <a:picLocks noChangeAspect="1" noChangeArrowheads="1"/>
            </p:cNvPicPr>
            <p:nvPr/>
          </p:nvPicPr>
          <p:blipFill>
            <a:blip r:embed="rId20" cstate="print"/>
            <a:srcRect/>
            <a:stretch>
              <a:fillRect/>
            </a:stretch>
          </p:blipFill>
          <p:spPr bwMode="auto">
            <a:xfrm>
              <a:off x="476" y="3566"/>
              <a:ext cx="949" cy="284"/>
            </a:xfrm>
            <a:prstGeom prst="rect">
              <a:avLst/>
            </a:prstGeom>
            <a:noFill/>
            <a:ln w="28575" algn="ctr">
              <a:noFill/>
              <a:miter lim="800000"/>
              <a:headEnd/>
              <a:tailEnd/>
            </a:ln>
          </p:spPr>
        </p:pic>
      </p:grpSp>
      <p:grpSp>
        <p:nvGrpSpPr>
          <p:cNvPr id="82" name="그룹 81"/>
          <p:cNvGrpSpPr/>
          <p:nvPr/>
        </p:nvGrpSpPr>
        <p:grpSpPr>
          <a:xfrm>
            <a:off x="5302324" y="1700808"/>
            <a:ext cx="1368151" cy="1400028"/>
            <a:chOff x="5302324" y="1700808"/>
            <a:chExt cx="1368151" cy="1400028"/>
          </a:xfrm>
        </p:grpSpPr>
        <p:pic>
          <p:nvPicPr>
            <p:cNvPr id="80" name="Picture 5" descr="s_06_5"/>
            <p:cNvPicPr>
              <a:picLocks noChangeAspect="1" noChangeArrowheads="1"/>
            </p:cNvPicPr>
            <p:nvPr/>
          </p:nvPicPr>
          <p:blipFill>
            <a:blip r:embed="rId21" cstate="print">
              <a:lum bright="-12000" contrast="12000"/>
              <a:grayscl/>
            </a:blip>
            <a:srcRect/>
            <a:stretch>
              <a:fillRect/>
            </a:stretch>
          </p:blipFill>
          <p:spPr bwMode="auto">
            <a:xfrm>
              <a:off x="5302324" y="1700808"/>
              <a:ext cx="1368151" cy="1061774"/>
            </a:xfrm>
            <a:prstGeom prst="rect">
              <a:avLst/>
            </a:prstGeom>
            <a:noFill/>
            <a:ln w="9525">
              <a:noFill/>
              <a:miter lim="800000"/>
              <a:headEnd/>
              <a:tailEnd/>
            </a:ln>
          </p:spPr>
        </p:pic>
        <p:pic>
          <p:nvPicPr>
            <p:cNvPr id="81" name="Picture 7" descr="shadow build"/>
            <p:cNvPicPr>
              <a:picLocks noChangeAspect="1" noChangeArrowheads="1"/>
            </p:cNvPicPr>
            <p:nvPr/>
          </p:nvPicPr>
          <p:blipFill>
            <a:blip r:embed="rId22" cstate="print"/>
            <a:srcRect/>
            <a:stretch>
              <a:fillRect/>
            </a:stretch>
          </p:blipFill>
          <p:spPr bwMode="auto">
            <a:xfrm>
              <a:off x="5548753" y="1846429"/>
              <a:ext cx="856441" cy="582485"/>
            </a:xfrm>
            <a:prstGeom prst="rect">
              <a:avLst/>
            </a:prstGeom>
            <a:noFill/>
            <a:ln w="9525">
              <a:noFill/>
              <a:miter lim="800000"/>
              <a:headEnd/>
              <a:tailEnd/>
            </a:ln>
          </p:spPr>
        </p:pic>
        <p:sp>
          <p:nvSpPr>
            <p:cNvPr id="83" name="Text Box 59"/>
            <p:cNvSpPr txBox="1">
              <a:spLocks noChangeArrowheads="1"/>
            </p:cNvSpPr>
            <p:nvPr/>
          </p:nvSpPr>
          <p:spPr bwMode="auto">
            <a:xfrm>
              <a:off x="5972933" y="2888711"/>
              <a:ext cx="188525" cy="212125"/>
            </a:xfrm>
            <a:prstGeom prst="rect">
              <a:avLst/>
            </a:prstGeom>
            <a:noFill/>
            <a:ln w="12700">
              <a:noFill/>
              <a:miter lim="800000"/>
              <a:headEnd/>
              <a:tailEnd/>
            </a:ln>
          </p:spPr>
          <p:txBody>
            <a:bodyPr wrap="none" lIns="93600" tIns="46800" rIns="93600" bIns="46800" anchor="ctr">
              <a:spAutoFit/>
            </a:bodyPr>
            <a:lstStyle/>
            <a:p>
              <a:pPr algn="l" latinLnBrk="0">
                <a:lnSpc>
                  <a:spcPct val="60000"/>
                </a:lnSpc>
                <a:spcBef>
                  <a:spcPct val="50000"/>
                </a:spcBef>
                <a:buFont typeface="Symbol" pitchFamily="18" charset="2"/>
                <a:buNone/>
              </a:pPr>
              <a:endParaRPr lang="ko-KR" altLang="en-US" sz="1200" dirty="0">
                <a:solidFill>
                  <a:srgbClr val="663300"/>
                </a:solidFill>
                <a:latin typeface="Arial" pitchFamily="34" charset="0"/>
              </a:endParaRPr>
            </a:p>
          </p:txBody>
        </p:sp>
        <p:sp>
          <p:nvSpPr>
            <p:cNvPr id="95" name="TextBox 94"/>
            <p:cNvSpPr txBox="1"/>
            <p:nvPr/>
          </p:nvSpPr>
          <p:spPr>
            <a:xfrm>
              <a:off x="5590356" y="2348880"/>
              <a:ext cx="936104" cy="258532"/>
            </a:xfrm>
            <a:prstGeom prst="rect">
              <a:avLst/>
            </a:prstGeom>
            <a:noFill/>
          </p:spPr>
          <p:txBody>
            <a:bodyPr wrap="square" rtlCol="0">
              <a:spAutoFit/>
            </a:bodyPr>
            <a:lstStyle/>
            <a:p>
              <a:pPr>
                <a:lnSpc>
                  <a:spcPct val="90000"/>
                </a:lnSpc>
              </a:pPr>
              <a:r>
                <a:rPr lang="en-US" altLang="ko-KR" sz="1200" b="1" dirty="0" smtClean="0">
                  <a:solidFill>
                    <a:srgbClr val="FFFF00"/>
                  </a:solidFill>
                </a:rPr>
                <a:t>CUSTOMS</a:t>
              </a:r>
            </a:p>
          </p:txBody>
        </p:sp>
      </p:grpSp>
      <p:grpSp>
        <p:nvGrpSpPr>
          <p:cNvPr id="96" name="Group 65"/>
          <p:cNvGrpSpPr>
            <a:grpSpLocks/>
          </p:cNvGrpSpPr>
          <p:nvPr/>
        </p:nvGrpSpPr>
        <p:grpSpPr bwMode="auto">
          <a:xfrm>
            <a:off x="7606580" y="4581128"/>
            <a:ext cx="1378048" cy="1398364"/>
            <a:chOff x="4241" y="2776"/>
            <a:chExt cx="1132" cy="1074"/>
          </a:xfrm>
        </p:grpSpPr>
        <p:pic>
          <p:nvPicPr>
            <p:cNvPr id="97" name="Picture 21" descr="s_06_5"/>
            <p:cNvPicPr>
              <a:picLocks noChangeAspect="1" noChangeArrowheads="1"/>
            </p:cNvPicPr>
            <p:nvPr/>
          </p:nvPicPr>
          <p:blipFill>
            <a:blip r:embed="rId23" cstate="print">
              <a:lum bright="-12000" contrast="12000"/>
              <a:grayscl/>
            </a:blip>
            <a:srcRect/>
            <a:stretch>
              <a:fillRect/>
            </a:stretch>
          </p:blipFill>
          <p:spPr bwMode="auto">
            <a:xfrm>
              <a:off x="4241" y="2776"/>
              <a:ext cx="1016" cy="926"/>
            </a:xfrm>
            <a:prstGeom prst="rect">
              <a:avLst/>
            </a:prstGeom>
            <a:noFill/>
            <a:ln w="9525">
              <a:noFill/>
              <a:miter lim="800000"/>
              <a:headEnd/>
              <a:tailEnd/>
            </a:ln>
          </p:spPr>
        </p:pic>
        <p:pic>
          <p:nvPicPr>
            <p:cNvPr id="98" name="Picture 24"/>
            <p:cNvPicPr>
              <a:picLocks noChangeAspect="1" noChangeArrowheads="1"/>
            </p:cNvPicPr>
            <p:nvPr/>
          </p:nvPicPr>
          <p:blipFill>
            <a:blip r:embed="rId24" cstate="print"/>
            <a:srcRect/>
            <a:stretch>
              <a:fillRect/>
            </a:stretch>
          </p:blipFill>
          <p:spPr bwMode="auto">
            <a:xfrm>
              <a:off x="4286" y="3566"/>
              <a:ext cx="1087" cy="284"/>
            </a:xfrm>
            <a:prstGeom prst="rect">
              <a:avLst/>
            </a:prstGeom>
            <a:noFill/>
            <a:ln w="28575" algn="ctr">
              <a:noFill/>
              <a:miter lim="800000"/>
              <a:headEnd/>
              <a:tailEnd/>
            </a:ln>
          </p:spPr>
        </p:pic>
        <p:pic>
          <p:nvPicPr>
            <p:cNvPr id="99" name="Picture 25" descr="과부화사람"/>
            <p:cNvPicPr>
              <a:picLocks noChangeAspect="1" noChangeArrowheads="1"/>
            </p:cNvPicPr>
            <p:nvPr/>
          </p:nvPicPr>
          <p:blipFill>
            <a:blip r:embed="rId4" cstate="print"/>
            <a:srcRect l="70277" t="63673" r="3004" b="7321"/>
            <a:stretch>
              <a:fillRect/>
            </a:stretch>
          </p:blipFill>
          <p:spPr bwMode="auto">
            <a:xfrm>
              <a:off x="4286" y="2890"/>
              <a:ext cx="861" cy="676"/>
            </a:xfrm>
            <a:prstGeom prst="rect">
              <a:avLst/>
            </a:prstGeom>
            <a:noFill/>
            <a:ln w="9525">
              <a:noFill/>
              <a:miter lim="800000"/>
              <a:headEnd/>
              <a:tailEnd/>
            </a:ln>
          </p:spPr>
        </p:pic>
      </p:grpSp>
      <p:grpSp>
        <p:nvGrpSpPr>
          <p:cNvPr id="100" name="Group 70"/>
          <p:cNvGrpSpPr>
            <a:grpSpLocks/>
          </p:cNvGrpSpPr>
          <p:nvPr/>
        </p:nvGrpSpPr>
        <p:grpSpPr bwMode="auto">
          <a:xfrm>
            <a:off x="4870276" y="5013176"/>
            <a:ext cx="1823417" cy="1250974"/>
            <a:chOff x="2010" y="3141"/>
            <a:chExt cx="1686" cy="1055"/>
          </a:xfrm>
        </p:grpSpPr>
        <p:pic>
          <p:nvPicPr>
            <p:cNvPr id="101" name="Picture 26"/>
            <p:cNvPicPr>
              <a:picLocks noChangeAspect="1" noChangeArrowheads="1"/>
            </p:cNvPicPr>
            <p:nvPr/>
          </p:nvPicPr>
          <p:blipFill>
            <a:blip r:embed="rId25" cstate="print"/>
            <a:srcRect/>
            <a:stretch>
              <a:fillRect/>
            </a:stretch>
          </p:blipFill>
          <p:spPr bwMode="auto">
            <a:xfrm>
              <a:off x="2010" y="3912"/>
              <a:ext cx="1686" cy="284"/>
            </a:xfrm>
            <a:prstGeom prst="rect">
              <a:avLst/>
            </a:prstGeom>
            <a:noFill/>
            <a:ln w="28575" algn="ctr">
              <a:noFill/>
              <a:miter lim="800000"/>
              <a:headEnd/>
              <a:tailEnd/>
            </a:ln>
          </p:spPr>
        </p:pic>
        <p:pic>
          <p:nvPicPr>
            <p:cNvPr id="102" name="Picture 27" descr="s_06_5"/>
            <p:cNvPicPr>
              <a:picLocks noChangeAspect="1" noChangeArrowheads="1"/>
            </p:cNvPicPr>
            <p:nvPr/>
          </p:nvPicPr>
          <p:blipFill>
            <a:blip r:embed="rId26" cstate="print">
              <a:lum bright="-12000" contrast="12000"/>
              <a:grayscl/>
            </a:blip>
            <a:srcRect/>
            <a:stretch>
              <a:fillRect/>
            </a:stretch>
          </p:blipFill>
          <p:spPr bwMode="auto">
            <a:xfrm>
              <a:off x="2335" y="3141"/>
              <a:ext cx="1016" cy="926"/>
            </a:xfrm>
            <a:prstGeom prst="rect">
              <a:avLst/>
            </a:prstGeom>
            <a:noFill/>
            <a:ln w="9525">
              <a:noFill/>
              <a:miter lim="800000"/>
              <a:headEnd/>
              <a:tailEnd/>
            </a:ln>
          </p:spPr>
        </p:pic>
        <p:pic>
          <p:nvPicPr>
            <p:cNvPr id="103" name="Picture 28" descr="s_08_8"/>
            <p:cNvPicPr>
              <a:picLocks noChangeAspect="1" noChangeArrowheads="1"/>
            </p:cNvPicPr>
            <p:nvPr/>
          </p:nvPicPr>
          <p:blipFill>
            <a:blip r:embed="rId27" cstate="print"/>
            <a:srcRect/>
            <a:stretch>
              <a:fillRect/>
            </a:stretch>
          </p:blipFill>
          <p:spPr bwMode="auto">
            <a:xfrm>
              <a:off x="2607" y="3186"/>
              <a:ext cx="510" cy="702"/>
            </a:xfrm>
            <a:prstGeom prst="rect">
              <a:avLst/>
            </a:prstGeom>
            <a:noFill/>
            <a:ln w="9525">
              <a:noFill/>
              <a:miter lim="800000"/>
              <a:headEnd/>
              <a:tailEnd/>
            </a:ln>
          </p:spPr>
        </p:pic>
        <p:pic>
          <p:nvPicPr>
            <p:cNvPr id="104" name="Picture 29" descr="na_77"/>
            <p:cNvPicPr>
              <a:picLocks noChangeAspect="1" noChangeArrowheads="1"/>
            </p:cNvPicPr>
            <p:nvPr/>
          </p:nvPicPr>
          <p:blipFill>
            <a:blip r:embed="rId28" cstate="print"/>
            <a:srcRect/>
            <a:stretch>
              <a:fillRect/>
            </a:stretch>
          </p:blipFill>
          <p:spPr bwMode="auto">
            <a:xfrm>
              <a:off x="2426" y="3731"/>
              <a:ext cx="894" cy="254"/>
            </a:xfrm>
            <a:prstGeom prst="rect">
              <a:avLst/>
            </a:prstGeom>
            <a:noFill/>
            <a:ln w="9525">
              <a:noFill/>
              <a:miter lim="800000"/>
              <a:headEnd/>
              <a:tailEnd/>
            </a:ln>
          </p:spPr>
        </p:pic>
      </p:grpSp>
      <p:pic>
        <p:nvPicPr>
          <p:cNvPr id="105" name="Picture 13"/>
          <p:cNvPicPr>
            <a:picLocks noChangeAspect="1" noChangeArrowheads="1"/>
          </p:cNvPicPr>
          <p:nvPr/>
        </p:nvPicPr>
        <p:blipFill>
          <a:blip r:embed="rId29"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6" presetClass="entr" presetSubtype="32"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out)">
                                      <p:cBhvr>
                                        <p:cTn id="12" dur="500"/>
                                        <p:tgtEl>
                                          <p:spTgt spid="46"/>
                                        </p:tgtEl>
                                      </p:cBhvr>
                                    </p:animEffect>
                                  </p:childTnLst>
                                </p:cTn>
                              </p:par>
                              <p:par>
                                <p:cTn id="13" presetID="53"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par>
                                <p:cTn id="18" presetID="53"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p:cTn id="20" dur="500" fill="hold"/>
                                        <p:tgtEl>
                                          <p:spTgt spid="90"/>
                                        </p:tgtEl>
                                        <p:attrNameLst>
                                          <p:attrName>ppt_w</p:attrName>
                                        </p:attrNameLst>
                                      </p:cBhvr>
                                      <p:tavLst>
                                        <p:tav tm="0">
                                          <p:val>
                                            <p:fltVal val="0"/>
                                          </p:val>
                                        </p:tav>
                                        <p:tav tm="100000">
                                          <p:val>
                                            <p:strVal val="#ppt_w"/>
                                          </p:val>
                                        </p:tav>
                                      </p:tavLst>
                                    </p:anim>
                                    <p:anim calcmode="lin" valueType="num">
                                      <p:cBhvr>
                                        <p:cTn id="21" dur="500" fill="hold"/>
                                        <p:tgtEl>
                                          <p:spTgt spid="90"/>
                                        </p:tgtEl>
                                        <p:attrNameLst>
                                          <p:attrName>ppt_h</p:attrName>
                                        </p:attrNameLst>
                                      </p:cBhvr>
                                      <p:tavLst>
                                        <p:tav tm="0">
                                          <p:val>
                                            <p:fltVal val="0"/>
                                          </p:val>
                                        </p:tav>
                                        <p:tav tm="100000">
                                          <p:val>
                                            <p:strVal val="#ppt_h"/>
                                          </p:val>
                                        </p:tav>
                                      </p:tavLst>
                                    </p:anim>
                                    <p:animEffect transition="in" filter="fade">
                                      <p:cBhvr>
                                        <p:cTn id="22" dur="500"/>
                                        <p:tgtEl>
                                          <p:spTgt spid="90"/>
                                        </p:tgtEl>
                                      </p:cBhvr>
                                    </p:animEffect>
                                  </p:childTnLst>
                                </p:cTn>
                              </p:par>
                              <p:par>
                                <p:cTn id="23" presetID="53"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500" fill="hold"/>
                                        <p:tgtEl>
                                          <p:spTgt spid="96"/>
                                        </p:tgtEl>
                                        <p:attrNameLst>
                                          <p:attrName>ppt_w</p:attrName>
                                        </p:attrNameLst>
                                      </p:cBhvr>
                                      <p:tavLst>
                                        <p:tav tm="0">
                                          <p:val>
                                            <p:fltVal val="0"/>
                                          </p:val>
                                        </p:tav>
                                        <p:tav tm="100000">
                                          <p:val>
                                            <p:strVal val="#ppt_w"/>
                                          </p:val>
                                        </p:tav>
                                      </p:tavLst>
                                    </p:anim>
                                    <p:anim calcmode="lin" valueType="num">
                                      <p:cBhvr>
                                        <p:cTn id="26" dur="500" fill="hold"/>
                                        <p:tgtEl>
                                          <p:spTgt spid="96"/>
                                        </p:tgtEl>
                                        <p:attrNameLst>
                                          <p:attrName>ppt_h</p:attrName>
                                        </p:attrNameLst>
                                      </p:cBhvr>
                                      <p:tavLst>
                                        <p:tav tm="0">
                                          <p:val>
                                            <p:fltVal val="0"/>
                                          </p:val>
                                        </p:tav>
                                        <p:tav tm="100000">
                                          <p:val>
                                            <p:strVal val="#ppt_h"/>
                                          </p:val>
                                        </p:tav>
                                      </p:tavLst>
                                    </p:anim>
                                    <p:animEffect transition="in" filter="fade">
                                      <p:cBhvr>
                                        <p:cTn id="27" dur="500"/>
                                        <p:tgtEl>
                                          <p:spTgt spid="96"/>
                                        </p:tgtEl>
                                      </p:cBhvr>
                                    </p:animEffect>
                                  </p:childTnLst>
                                </p:cTn>
                              </p:par>
                              <p:par>
                                <p:cTn id="28" presetID="53" presetClass="entr" presetSubtype="0" fill="hold" nodeType="with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p:cTn id="30" dur="500" fill="hold"/>
                                        <p:tgtEl>
                                          <p:spTgt spid="100"/>
                                        </p:tgtEl>
                                        <p:attrNameLst>
                                          <p:attrName>ppt_w</p:attrName>
                                        </p:attrNameLst>
                                      </p:cBhvr>
                                      <p:tavLst>
                                        <p:tav tm="0">
                                          <p:val>
                                            <p:fltVal val="0"/>
                                          </p:val>
                                        </p:tav>
                                        <p:tav tm="100000">
                                          <p:val>
                                            <p:strVal val="#ppt_w"/>
                                          </p:val>
                                        </p:tav>
                                      </p:tavLst>
                                    </p:anim>
                                    <p:anim calcmode="lin" valueType="num">
                                      <p:cBhvr>
                                        <p:cTn id="31" dur="500" fill="hold"/>
                                        <p:tgtEl>
                                          <p:spTgt spid="100"/>
                                        </p:tgtEl>
                                        <p:attrNameLst>
                                          <p:attrName>ppt_h</p:attrName>
                                        </p:attrNameLst>
                                      </p:cBhvr>
                                      <p:tavLst>
                                        <p:tav tm="0">
                                          <p:val>
                                            <p:fltVal val="0"/>
                                          </p:val>
                                        </p:tav>
                                        <p:tav tm="100000">
                                          <p:val>
                                            <p:strVal val="#ppt_h"/>
                                          </p:val>
                                        </p:tav>
                                      </p:tavLst>
                                    </p:anim>
                                    <p:animEffect transition="in" filter="fade">
                                      <p:cBhvr>
                                        <p:cTn id="32" dur="500"/>
                                        <p:tgtEl>
                                          <p:spTgt spid="100"/>
                                        </p:tgtEl>
                                      </p:cBhvr>
                                    </p:animEffect>
                                  </p:childTnLst>
                                </p:cTn>
                              </p:par>
                              <p:par>
                                <p:cTn id="33" presetID="10"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b="1" dirty="0" smtClean="0">
                <a:solidFill>
                  <a:srgbClr val="FFFF00"/>
                </a:solidFill>
              </a:rPr>
              <a:t>Business scope</a:t>
            </a:r>
            <a:endParaRPr lang="ko-KR" altLang="en-US" b="1" dirty="0">
              <a:solidFill>
                <a:srgbClr val="FFFF00"/>
              </a:solidFill>
            </a:endParaRPr>
          </a:p>
        </p:txBody>
      </p:sp>
      <p:graphicFrame>
        <p:nvGraphicFramePr>
          <p:cNvPr id="9" name="내용 개체 틀 8"/>
          <p:cNvGraphicFramePr>
            <a:graphicFrameLocks noGrp="1"/>
          </p:cNvGraphicFramePr>
          <p:nvPr>
            <p:ph idx="1"/>
          </p:nvPr>
        </p:nvGraphicFramePr>
        <p:xfrm>
          <a:off x="1217613" y="1828800"/>
          <a:ext cx="9753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3"/>
          <p:cNvPicPr>
            <a:picLocks noChangeAspect="1" noChangeArrowheads="1"/>
          </p:cNvPicPr>
          <p:nvPr/>
        </p:nvPicPr>
        <p:blipFill>
          <a:blip r:embed="rId7"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3PL SERVICE</a:t>
            </a:r>
            <a:endParaRPr lang="ko-KR" altLang="en-US" dirty="0"/>
          </a:p>
        </p:txBody>
      </p:sp>
      <p:sp>
        <p:nvSpPr>
          <p:cNvPr id="3" name="내용 개체 틀 2"/>
          <p:cNvSpPr>
            <a:spLocks noGrp="1"/>
          </p:cNvSpPr>
          <p:nvPr>
            <p:ph idx="1"/>
          </p:nvPr>
        </p:nvSpPr>
        <p:spPr/>
        <p:txBody>
          <a:bodyPr/>
          <a:lstStyle/>
          <a:p>
            <a:pPr>
              <a:buClr>
                <a:schemeClr val="bg1"/>
              </a:buClr>
              <a:buFont typeface="Wingdings" pitchFamily="2" charset="2"/>
              <a:buChar char="ü"/>
            </a:pPr>
            <a:r>
              <a:rPr lang="en-US" altLang="ko-KR" dirty="0" smtClean="0">
                <a:solidFill>
                  <a:schemeClr val="bg1"/>
                </a:solidFill>
              </a:rPr>
              <a:t>Like these days commercial depression,  many companies are interested in reducing expenses. So, 3PL service can be a solution who wants to reduce expenses. By out sourcing the administration of physical distribution, you can use high qualified distribution service with lower costs and less time.</a:t>
            </a:r>
          </a:p>
          <a:p>
            <a:pPr>
              <a:buClr>
                <a:schemeClr val="bg1"/>
              </a:buClr>
              <a:buFont typeface="Wingdings" pitchFamily="2" charset="2"/>
              <a:buChar char="ü"/>
            </a:pPr>
            <a:r>
              <a:rPr lang="en-US" altLang="ko-KR" dirty="0" smtClean="0">
                <a:solidFill>
                  <a:schemeClr val="bg1"/>
                </a:solidFill>
              </a:rPr>
              <a:t>We are also very interested in 3PL service and willing to deal with those demands if there is. We can also arrange who wants to open 3PL service in Korea.</a:t>
            </a:r>
          </a:p>
        </p:txBody>
      </p:sp>
      <p:pic>
        <p:nvPicPr>
          <p:cNvPr id="4"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3pl location &amp; facility</a:t>
            </a:r>
            <a:endParaRPr lang="ko-KR" altLang="en-US" b="1" dirty="0">
              <a:solidFill>
                <a:srgbClr val="FFFF00"/>
              </a:solidFill>
            </a:endParaRPr>
          </a:p>
        </p:txBody>
      </p:sp>
      <p:pic>
        <p:nvPicPr>
          <p:cNvPr id="1028" name="Picture 4"/>
          <p:cNvPicPr>
            <a:picLocks noGrp="1" noChangeAspect="1" noChangeArrowheads="1"/>
          </p:cNvPicPr>
          <p:nvPr>
            <p:ph idx="1"/>
          </p:nvPr>
        </p:nvPicPr>
        <p:blipFill>
          <a:blip r:embed="rId2" cstate="print"/>
          <a:srcRect/>
          <a:stretch>
            <a:fillRect/>
          </a:stretch>
        </p:blipFill>
        <p:spPr bwMode="auto">
          <a:xfrm>
            <a:off x="549796" y="1844824"/>
            <a:ext cx="4154122" cy="3904456"/>
          </a:xfrm>
          <a:prstGeom prst="rect">
            <a:avLst/>
          </a:prstGeom>
          <a:noFill/>
          <a:ln w="9525">
            <a:noFill/>
            <a:miter lim="800000"/>
            <a:headEnd/>
            <a:tailEnd/>
          </a:ln>
        </p:spPr>
      </p:pic>
      <p:pic>
        <p:nvPicPr>
          <p:cNvPr id="12" name="Picture 1"/>
          <p:cNvPicPr>
            <a:picLocks noChangeAspect="1" noChangeArrowheads="1"/>
          </p:cNvPicPr>
          <p:nvPr/>
        </p:nvPicPr>
        <p:blipFill>
          <a:blip r:embed="rId3" cstate="print"/>
          <a:srcRect l="9297" t="31738" r="9297" b="15918"/>
          <a:stretch>
            <a:fillRect/>
          </a:stretch>
        </p:blipFill>
        <p:spPr bwMode="auto">
          <a:xfrm>
            <a:off x="4870276" y="1844824"/>
            <a:ext cx="6782339" cy="3888432"/>
          </a:xfrm>
          <a:prstGeom prst="rect">
            <a:avLst/>
          </a:prstGeom>
          <a:noFill/>
          <a:ln w="1">
            <a:noFill/>
            <a:miter lim="800000"/>
            <a:headEnd/>
            <a:tailEnd type="none" w="med" len="med"/>
          </a:ln>
          <a:effectLst/>
        </p:spPr>
      </p:pic>
      <p:pic>
        <p:nvPicPr>
          <p:cNvPr id="5" name="Picture 13"/>
          <p:cNvPicPr>
            <a:picLocks noChangeAspect="1" noChangeArrowheads="1"/>
          </p:cNvPicPr>
          <p:nvPr/>
        </p:nvPicPr>
        <p:blipFill>
          <a:blip r:embed="rId4"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
        <p:nvSpPr>
          <p:cNvPr id="7" name="TextBox 6"/>
          <p:cNvSpPr txBox="1"/>
          <p:nvPr/>
        </p:nvSpPr>
        <p:spPr>
          <a:xfrm>
            <a:off x="693812" y="6093296"/>
            <a:ext cx="10729192" cy="535531"/>
          </a:xfrm>
          <a:prstGeom prst="rect">
            <a:avLst/>
          </a:prstGeom>
          <a:noFill/>
        </p:spPr>
        <p:txBody>
          <a:bodyPr wrap="square" rtlCol="0">
            <a:spAutoFit/>
          </a:bodyPr>
          <a:lstStyle/>
          <a:p>
            <a:pPr>
              <a:lnSpc>
                <a:spcPct val="90000"/>
              </a:lnSpc>
            </a:pPr>
            <a:r>
              <a:rPr lang="en-US" altLang="ko-KR" sz="1600" dirty="0" smtClean="0">
                <a:solidFill>
                  <a:srgbClr val="FFFF00"/>
                </a:solidFill>
              </a:rPr>
              <a:t>CONTRACTED WAREHOUSE ADDRESS :</a:t>
            </a:r>
            <a:r>
              <a:rPr lang="en-US" altLang="ko-KR" sz="1600" dirty="0" smtClean="0"/>
              <a:t> </a:t>
            </a:r>
            <a:r>
              <a:rPr lang="en-US" altLang="ko-KR" sz="1600" dirty="0" smtClean="0">
                <a:solidFill>
                  <a:srgbClr val="92D050"/>
                </a:solidFill>
              </a:rPr>
              <a:t>1323 YONGWON DONG, JINHAE-GU, CHANGWON CITY,  </a:t>
            </a:r>
          </a:p>
          <a:p>
            <a:pPr>
              <a:lnSpc>
                <a:spcPct val="90000"/>
              </a:lnSpc>
            </a:pPr>
            <a:r>
              <a:rPr lang="en-US" altLang="ko-KR" sz="1600" dirty="0" smtClean="0">
                <a:solidFill>
                  <a:srgbClr val="92D050"/>
                </a:solidFill>
              </a:rPr>
              <a:t>                                                                   </a:t>
            </a:r>
            <a:r>
              <a:rPr lang="en-US" altLang="ko-KR" sz="1600" smtClean="0">
                <a:solidFill>
                  <a:srgbClr val="92D050"/>
                </a:solidFill>
              </a:rPr>
              <a:t>GYEONGSANGNAM-DO, SOUTH KOREA</a:t>
            </a:r>
            <a:endParaRPr lang="ko-KR" altLang="en-US" sz="1600" dirty="0">
              <a:solidFill>
                <a:srgbClr val="92D05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3pl location &amp; facility</a:t>
            </a:r>
            <a:endParaRPr lang="ko-KR" altLang="en-US" dirty="0"/>
          </a:p>
        </p:txBody>
      </p:sp>
      <p:pic>
        <p:nvPicPr>
          <p:cNvPr id="4" name="Picture 2"/>
          <p:cNvPicPr>
            <a:picLocks noChangeAspect="1" noChangeArrowheads="1"/>
          </p:cNvPicPr>
          <p:nvPr/>
        </p:nvPicPr>
        <p:blipFill>
          <a:blip r:embed="rId2" cstate="print"/>
          <a:srcRect l="10156" t="30664" r="21016" b="12109"/>
          <a:stretch>
            <a:fillRect/>
          </a:stretch>
        </p:blipFill>
        <p:spPr bwMode="auto">
          <a:xfrm>
            <a:off x="477788" y="2060848"/>
            <a:ext cx="5412888" cy="3600400"/>
          </a:xfrm>
          <a:prstGeom prst="rect">
            <a:avLst/>
          </a:prstGeom>
          <a:noFill/>
          <a:ln w="1">
            <a:noFill/>
            <a:miter lim="800000"/>
            <a:headEnd/>
            <a:tailEnd type="none" w="med" len="med"/>
          </a:ln>
          <a:effectLst/>
        </p:spPr>
      </p:pic>
      <p:pic>
        <p:nvPicPr>
          <p:cNvPr id="5" name="Picture 3"/>
          <p:cNvPicPr>
            <a:picLocks noGrp="1" noChangeAspect="1" noChangeArrowheads="1"/>
          </p:cNvPicPr>
          <p:nvPr>
            <p:ph idx="1"/>
          </p:nvPr>
        </p:nvPicPr>
        <p:blipFill>
          <a:blip r:embed="rId3" cstate="print"/>
          <a:srcRect l="10156" t="30664" r="20859" b="11914"/>
          <a:stretch>
            <a:fillRect/>
          </a:stretch>
        </p:blipFill>
        <p:spPr bwMode="auto">
          <a:xfrm>
            <a:off x="6094412" y="2060848"/>
            <a:ext cx="5406760" cy="3600400"/>
          </a:xfrm>
          <a:prstGeom prst="rect">
            <a:avLst/>
          </a:prstGeom>
          <a:noFill/>
          <a:ln w="1">
            <a:noFill/>
            <a:miter lim="800000"/>
            <a:headEnd/>
            <a:tailEnd type="none" w="med" len="med"/>
          </a:ln>
          <a:effectLst/>
        </p:spPr>
      </p:pic>
      <p:sp>
        <p:nvSpPr>
          <p:cNvPr id="6" name="직사각형 5"/>
          <p:cNvSpPr/>
          <p:nvPr/>
        </p:nvSpPr>
        <p:spPr>
          <a:xfrm>
            <a:off x="1485900" y="5805264"/>
            <a:ext cx="3024336" cy="432048"/>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400" b="1" dirty="0" smtClean="0"/>
              <a:t>1</a:t>
            </a:r>
            <a:r>
              <a:rPr lang="en-US" altLang="ko-KR" sz="2400" b="1" baseline="30000" dirty="0" smtClean="0"/>
              <a:t>st</a:t>
            </a:r>
            <a:r>
              <a:rPr lang="en-US" altLang="ko-KR" sz="2400" b="1" dirty="0" smtClean="0"/>
              <a:t> Floor</a:t>
            </a:r>
            <a:endParaRPr lang="ko-KR" altLang="en-US" sz="2400" b="1" dirty="0"/>
          </a:p>
        </p:txBody>
      </p:sp>
      <p:sp>
        <p:nvSpPr>
          <p:cNvPr id="7" name="직사각형 6"/>
          <p:cNvSpPr/>
          <p:nvPr/>
        </p:nvSpPr>
        <p:spPr>
          <a:xfrm>
            <a:off x="7174532" y="5805264"/>
            <a:ext cx="3024336" cy="432048"/>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400" b="1" dirty="0" smtClean="0"/>
              <a:t>2</a:t>
            </a:r>
            <a:r>
              <a:rPr lang="en-US" altLang="ko-KR" sz="2400" b="1" baseline="30000" dirty="0" smtClean="0"/>
              <a:t>nd</a:t>
            </a:r>
            <a:r>
              <a:rPr lang="en-US" altLang="ko-KR" sz="2400" b="1" dirty="0" smtClean="0"/>
              <a:t> Floor</a:t>
            </a:r>
            <a:endParaRPr lang="ko-KR" altLang="en-US" sz="2400" b="1" dirty="0"/>
          </a:p>
        </p:txBody>
      </p:sp>
      <p:pic>
        <p:nvPicPr>
          <p:cNvPr id="8" name="Picture 13"/>
          <p:cNvPicPr>
            <a:picLocks noChangeAspect="1" noChangeArrowheads="1"/>
          </p:cNvPicPr>
          <p:nvPr/>
        </p:nvPicPr>
        <p:blipFill>
          <a:blip r:embed="rId4"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3pl PROCEDURE </a:t>
            </a:r>
            <a:r>
              <a:rPr lang="en-US" altLang="ko-KR" sz="2400" b="1" dirty="0" smtClean="0">
                <a:solidFill>
                  <a:srgbClr val="FFFF00"/>
                </a:solidFill>
              </a:rPr>
              <a:t>(EXAMPLE : COSMETIC PRODUCTS)</a:t>
            </a:r>
            <a:endParaRPr lang="ko-KR" altLang="en-US" sz="2400" dirty="0"/>
          </a:p>
        </p:txBody>
      </p:sp>
      <p:pic>
        <p:nvPicPr>
          <p:cNvPr id="4"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
        <p:nvSpPr>
          <p:cNvPr id="56" name="직사각형 55"/>
          <p:cNvSpPr/>
          <p:nvPr/>
        </p:nvSpPr>
        <p:spPr>
          <a:xfrm>
            <a:off x="1989956" y="1628800"/>
            <a:ext cx="8208912"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AutoShape 291"/>
          <p:cNvSpPr>
            <a:spLocks noChangeArrowheads="1"/>
          </p:cNvSpPr>
          <p:nvPr/>
        </p:nvSpPr>
        <p:spPr bwMode="auto">
          <a:xfrm>
            <a:off x="3468216" y="2060848"/>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58" name="그림 57" descr="IMG_3630.JPG"/>
          <p:cNvPicPr>
            <a:picLocks noChangeAspect="1"/>
          </p:cNvPicPr>
          <p:nvPr/>
        </p:nvPicPr>
        <p:blipFill>
          <a:blip r:embed="rId3" cstate="print"/>
          <a:stretch>
            <a:fillRect/>
          </a:stretch>
        </p:blipFill>
        <p:spPr>
          <a:xfrm>
            <a:off x="2133972" y="1772816"/>
            <a:ext cx="1224136" cy="816091"/>
          </a:xfrm>
          <a:prstGeom prst="rect">
            <a:avLst/>
          </a:prstGeom>
          <a:ln w="12700">
            <a:solidFill>
              <a:schemeClr val="tx1">
                <a:lumMod val="85000"/>
                <a:lumOff val="15000"/>
              </a:schemeClr>
            </a:solidFill>
          </a:ln>
        </p:spPr>
      </p:pic>
      <p:sp>
        <p:nvSpPr>
          <p:cNvPr id="59" name="Rectangle 299"/>
          <p:cNvSpPr>
            <a:spLocks noChangeArrowheads="1"/>
          </p:cNvSpPr>
          <p:nvPr/>
        </p:nvSpPr>
        <p:spPr bwMode="auto">
          <a:xfrm>
            <a:off x="2061964" y="2564904"/>
            <a:ext cx="1008112" cy="276999"/>
          </a:xfrm>
          <a:prstGeom prst="rect">
            <a:avLst/>
          </a:prstGeom>
          <a:noFill/>
          <a:ln w="25400" cmpd="sng">
            <a:noFill/>
            <a:miter lim="800000"/>
            <a:headEnd/>
            <a:tailEnd/>
          </a:ln>
        </p:spPr>
        <p:txBody>
          <a:bodyPr wrap="square">
            <a:spAutoFit/>
          </a:bodyPr>
          <a:lstStyle/>
          <a:p>
            <a:r>
              <a:rPr lang="en-US" altLang="ko-KR" sz="1200" dirty="0" smtClean="0">
                <a:solidFill>
                  <a:schemeClr val="bg1"/>
                </a:solidFill>
                <a:latin typeface="HY울릉도L" pitchFamily="18" charset="-127"/>
                <a:ea typeface="HY울릉도L" pitchFamily="18" charset="-127"/>
              </a:rPr>
              <a:t>SORTING</a:t>
            </a:r>
          </a:p>
        </p:txBody>
      </p:sp>
      <p:pic>
        <p:nvPicPr>
          <p:cNvPr id="60" name="그림 59" descr="IMG_3634.JPG"/>
          <p:cNvPicPr>
            <a:picLocks noChangeAspect="1"/>
          </p:cNvPicPr>
          <p:nvPr/>
        </p:nvPicPr>
        <p:blipFill>
          <a:blip r:embed="rId4" cstate="print"/>
          <a:stretch>
            <a:fillRect/>
          </a:stretch>
        </p:blipFill>
        <p:spPr>
          <a:xfrm>
            <a:off x="3764756" y="1772815"/>
            <a:ext cx="1224136" cy="816091"/>
          </a:xfrm>
          <a:prstGeom prst="rect">
            <a:avLst/>
          </a:prstGeom>
          <a:ln w="12700">
            <a:solidFill>
              <a:schemeClr val="tx1">
                <a:lumMod val="85000"/>
                <a:lumOff val="15000"/>
              </a:schemeClr>
            </a:solidFill>
          </a:ln>
        </p:spPr>
      </p:pic>
      <p:sp>
        <p:nvSpPr>
          <p:cNvPr id="61" name="Rectangle 299"/>
          <p:cNvSpPr>
            <a:spLocks noChangeArrowheads="1"/>
          </p:cNvSpPr>
          <p:nvPr/>
        </p:nvSpPr>
        <p:spPr bwMode="auto">
          <a:xfrm>
            <a:off x="3674715" y="2564904"/>
            <a:ext cx="1008112" cy="33855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FIRST CHECKING</a:t>
            </a:r>
          </a:p>
        </p:txBody>
      </p:sp>
      <p:sp>
        <p:nvSpPr>
          <p:cNvPr id="62" name="AutoShape 291"/>
          <p:cNvSpPr>
            <a:spLocks noChangeArrowheads="1"/>
          </p:cNvSpPr>
          <p:nvPr/>
        </p:nvSpPr>
        <p:spPr bwMode="auto">
          <a:xfrm>
            <a:off x="5120208" y="2060848"/>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63" name="그림 62" descr="IMG_3632.JPG"/>
          <p:cNvPicPr>
            <a:picLocks noChangeAspect="1"/>
          </p:cNvPicPr>
          <p:nvPr/>
        </p:nvPicPr>
        <p:blipFill>
          <a:blip r:embed="rId5" cstate="print"/>
          <a:stretch>
            <a:fillRect/>
          </a:stretch>
        </p:blipFill>
        <p:spPr>
          <a:xfrm>
            <a:off x="5446340" y="1772815"/>
            <a:ext cx="1224136" cy="816091"/>
          </a:xfrm>
          <a:prstGeom prst="rect">
            <a:avLst/>
          </a:prstGeom>
          <a:ln w="12700">
            <a:solidFill>
              <a:schemeClr val="tx1">
                <a:lumMod val="85000"/>
                <a:lumOff val="15000"/>
              </a:schemeClr>
            </a:solidFill>
          </a:ln>
        </p:spPr>
      </p:pic>
      <p:sp>
        <p:nvSpPr>
          <p:cNvPr id="64" name="Rectangle 299"/>
          <p:cNvSpPr>
            <a:spLocks noChangeArrowheads="1"/>
          </p:cNvSpPr>
          <p:nvPr/>
        </p:nvSpPr>
        <p:spPr bwMode="auto">
          <a:xfrm>
            <a:off x="5374332" y="2564904"/>
            <a:ext cx="1008112" cy="276999"/>
          </a:xfrm>
          <a:prstGeom prst="rect">
            <a:avLst/>
          </a:prstGeom>
          <a:noFill/>
          <a:ln w="25400" cmpd="sng">
            <a:noFill/>
            <a:miter lim="800000"/>
            <a:headEnd/>
            <a:tailEnd/>
          </a:ln>
        </p:spPr>
        <p:txBody>
          <a:bodyPr wrap="square">
            <a:spAutoFit/>
          </a:bodyPr>
          <a:lstStyle/>
          <a:p>
            <a:r>
              <a:rPr lang="en-US" altLang="ko-KR" sz="1200" dirty="0" smtClean="0">
                <a:solidFill>
                  <a:schemeClr val="bg1"/>
                </a:solidFill>
                <a:latin typeface="HY울릉도L" pitchFamily="18" charset="-127"/>
                <a:ea typeface="HY울릉도L" pitchFamily="18" charset="-127"/>
              </a:rPr>
              <a:t>STORAGE</a:t>
            </a:r>
          </a:p>
        </p:txBody>
      </p:sp>
      <p:pic>
        <p:nvPicPr>
          <p:cNvPr id="65" name="Picture 3" descr="C:\Users\사용자\Desktop\따오기\2-전용프로그램 입력.JPG"/>
          <p:cNvPicPr>
            <a:picLocks noChangeAspect="1" noChangeArrowheads="1"/>
          </p:cNvPicPr>
          <p:nvPr/>
        </p:nvPicPr>
        <p:blipFill>
          <a:blip r:embed="rId6" cstate="print"/>
          <a:srcRect/>
          <a:stretch>
            <a:fillRect/>
          </a:stretch>
        </p:blipFill>
        <p:spPr bwMode="auto">
          <a:xfrm>
            <a:off x="7102524" y="1772815"/>
            <a:ext cx="1224136" cy="816091"/>
          </a:xfrm>
          <a:prstGeom prst="rect">
            <a:avLst/>
          </a:prstGeom>
          <a:noFill/>
          <a:ln w="12700">
            <a:solidFill>
              <a:schemeClr val="tx1"/>
            </a:solidFill>
          </a:ln>
        </p:spPr>
      </p:pic>
      <p:sp>
        <p:nvSpPr>
          <p:cNvPr id="66" name="AutoShape 291"/>
          <p:cNvSpPr>
            <a:spLocks noChangeArrowheads="1"/>
          </p:cNvSpPr>
          <p:nvPr/>
        </p:nvSpPr>
        <p:spPr bwMode="auto">
          <a:xfrm>
            <a:off x="6795442" y="2060848"/>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67" name="Rectangle 299"/>
          <p:cNvSpPr>
            <a:spLocks noChangeArrowheads="1"/>
          </p:cNvSpPr>
          <p:nvPr/>
        </p:nvSpPr>
        <p:spPr bwMode="auto">
          <a:xfrm>
            <a:off x="7030516" y="2564904"/>
            <a:ext cx="1008112" cy="276999"/>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INPUT</a:t>
            </a:r>
            <a:r>
              <a:rPr lang="en-US" altLang="ko-KR" sz="1200" dirty="0" smtClean="0">
                <a:solidFill>
                  <a:schemeClr val="bg1"/>
                </a:solidFill>
                <a:latin typeface="HY울릉도L" pitchFamily="18" charset="-127"/>
                <a:ea typeface="HY울릉도L" pitchFamily="18" charset="-127"/>
              </a:rPr>
              <a:t> </a:t>
            </a:r>
            <a:r>
              <a:rPr lang="en-US" altLang="ko-KR" sz="800" dirty="0" smtClean="0">
                <a:solidFill>
                  <a:schemeClr val="bg1"/>
                </a:solidFill>
                <a:latin typeface="HY울릉도L" pitchFamily="18" charset="-127"/>
                <a:ea typeface="HY울릉도L" pitchFamily="18" charset="-127"/>
              </a:rPr>
              <a:t>LABEL</a:t>
            </a:r>
          </a:p>
        </p:txBody>
      </p:sp>
      <p:sp>
        <p:nvSpPr>
          <p:cNvPr id="68" name="AutoShape 291"/>
          <p:cNvSpPr>
            <a:spLocks noChangeArrowheads="1"/>
          </p:cNvSpPr>
          <p:nvPr/>
        </p:nvSpPr>
        <p:spPr bwMode="auto">
          <a:xfrm>
            <a:off x="8425563" y="2060848"/>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69" name="Picture 2" descr="C:\Users\사용자\Desktop\따오기\9-라벨출력.JPG"/>
          <p:cNvPicPr>
            <a:picLocks noChangeAspect="1" noChangeArrowheads="1"/>
          </p:cNvPicPr>
          <p:nvPr/>
        </p:nvPicPr>
        <p:blipFill>
          <a:blip r:embed="rId7" cstate="print"/>
          <a:srcRect/>
          <a:stretch>
            <a:fillRect/>
          </a:stretch>
        </p:blipFill>
        <p:spPr bwMode="auto">
          <a:xfrm>
            <a:off x="8750212" y="1772815"/>
            <a:ext cx="1232632" cy="821755"/>
          </a:xfrm>
          <a:prstGeom prst="rect">
            <a:avLst/>
          </a:prstGeom>
          <a:noFill/>
          <a:ln w="12700">
            <a:solidFill>
              <a:schemeClr val="tx1"/>
            </a:solidFill>
          </a:ln>
        </p:spPr>
      </p:pic>
      <p:sp>
        <p:nvSpPr>
          <p:cNvPr id="70" name="직사각형 69"/>
          <p:cNvSpPr/>
          <p:nvPr/>
        </p:nvSpPr>
        <p:spPr>
          <a:xfrm>
            <a:off x="8686700" y="2780928"/>
            <a:ext cx="1512168"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p:cNvSpPr/>
          <p:nvPr/>
        </p:nvSpPr>
        <p:spPr>
          <a:xfrm>
            <a:off x="1989956" y="3501008"/>
            <a:ext cx="8208912"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p:cNvSpPr/>
          <p:nvPr/>
        </p:nvSpPr>
        <p:spPr>
          <a:xfrm>
            <a:off x="1989956" y="4365104"/>
            <a:ext cx="1512168"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p:cNvSpPr/>
          <p:nvPr/>
        </p:nvSpPr>
        <p:spPr>
          <a:xfrm>
            <a:off x="1989956" y="5445224"/>
            <a:ext cx="8208912" cy="12241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Rectangle 299"/>
          <p:cNvSpPr>
            <a:spLocks noChangeArrowheads="1"/>
          </p:cNvSpPr>
          <p:nvPr/>
        </p:nvSpPr>
        <p:spPr bwMode="auto">
          <a:xfrm>
            <a:off x="8686700" y="2564904"/>
            <a:ext cx="1008112" cy="33855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PRINTING LABEL</a:t>
            </a:r>
          </a:p>
        </p:txBody>
      </p:sp>
      <p:sp>
        <p:nvSpPr>
          <p:cNvPr id="75" name="AutoShape 291"/>
          <p:cNvSpPr>
            <a:spLocks noChangeArrowheads="1"/>
          </p:cNvSpPr>
          <p:nvPr/>
        </p:nvSpPr>
        <p:spPr bwMode="auto">
          <a:xfrm rot="5400000">
            <a:off x="9334772" y="3068960"/>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76" name="Picture 3" descr="C:\Users\사용자\Desktop\따오기\10-라벨링 작업.JPG"/>
          <p:cNvPicPr>
            <a:picLocks noChangeAspect="1" noChangeArrowheads="1"/>
          </p:cNvPicPr>
          <p:nvPr/>
        </p:nvPicPr>
        <p:blipFill>
          <a:blip r:embed="rId8" cstate="print"/>
          <a:srcRect/>
          <a:stretch>
            <a:fillRect/>
          </a:stretch>
        </p:blipFill>
        <p:spPr bwMode="auto">
          <a:xfrm>
            <a:off x="8758708" y="3651084"/>
            <a:ext cx="1236192" cy="824128"/>
          </a:xfrm>
          <a:prstGeom prst="rect">
            <a:avLst/>
          </a:prstGeom>
          <a:noFill/>
          <a:ln w="12700">
            <a:solidFill>
              <a:schemeClr val="tx1"/>
            </a:solidFill>
          </a:ln>
        </p:spPr>
      </p:pic>
      <p:sp>
        <p:nvSpPr>
          <p:cNvPr id="77" name="Rectangle 299"/>
          <p:cNvSpPr>
            <a:spLocks noChangeArrowheads="1"/>
          </p:cNvSpPr>
          <p:nvPr/>
        </p:nvSpPr>
        <p:spPr bwMode="auto">
          <a:xfrm>
            <a:off x="8686700" y="4437112"/>
            <a:ext cx="1008112" cy="33855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TAGGING LABEL</a:t>
            </a:r>
          </a:p>
        </p:txBody>
      </p:sp>
      <p:sp>
        <p:nvSpPr>
          <p:cNvPr id="78" name="AutoShape 291"/>
          <p:cNvSpPr>
            <a:spLocks noChangeArrowheads="1"/>
          </p:cNvSpPr>
          <p:nvPr/>
        </p:nvSpPr>
        <p:spPr bwMode="auto">
          <a:xfrm rot="10800000">
            <a:off x="8425563" y="3933056"/>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79" name="그림 78" descr="IMG_3631.JPG"/>
          <p:cNvPicPr>
            <a:picLocks noChangeAspect="1"/>
          </p:cNvPicPr>
          <p:nvPr/>
        </p:nvPicPr>
        <p:blipFill>
          <a:blip r:embed="rId9" cstate="print"/>
          <a:stretch>
            <a:fillRect/>
          </a:stretch>
        </p:blipFill>
        <p:spPr>
          <a:xfrm>
            <a:off x="7102524" y="3645024"/>
            <a:ext cx="1233438" cy="822292"/>
          </a:xfrm>
          <a:prstGeom prst="rect">
            <a:avLst/>
          </a:prstGeom>
          <a:ln w="12700">
            <a:solidFill>
              <a:schemeClr val="tx1"/>
            </a:solidFill>
          </a:ln>
        </p:spPr>
      </p:pic>
      <p:sp>
        <p:nvSpPr>
          <p:cNvPr id="80" name="Rectangle 299"/>
          <p:cNvSpPr>
            <a:spLocks noChangeArrowheads="1"/>
          </p:cNvSpPr>
          <p:nvPr/>
        </p:nvSpPr>
        <p:spPr bwMode="auto">
          <a:xfrm>
            <a:off x="7030516" y="4437112"/>
            <a:ext cx="1008112" cy="276999"/>
          </a:xfrm>
          <a:prstGeom prst="rect">
            <a:avLst/>
          </a:prstGeom>
          <a:noFill/>
          <a:ln w="25400" cmpd="sng">
            <a:noFill/>
            <a:miter lim="800000"/>
            <a:headEnd/>
            <a:tailEnd/>
          </a:ln>
        </p:spPr>
        <p:txBody>
          <a:bodyPr wrap="square">
            <a:spAutoFit/>
          </a:bodyPr>
          <a:lstStyle/>
          <a:p>
            <a:r>
              <a:rPr lang="en-US" altLang="ko-KR" sz="1200" dirty="0" smtClean="0">
                <a:solidFill>
                  <a:schemeClr val="bg1"/>
                </a:solidFill>
                <a:latin typeface="HY울릉도L" pitchFamily="18" charset="-127"/>
                <a:ea typeface="HY울릉도L" pitchFamily="18" charset="-127"/>
              </a:rPr>
              <a:t>STORAGE</a:t>
            </a:r>
          </a:p>
        </p:txBody>
      </p:sp>
      <p:sp>
        <p:nvSpPr>
          <p:cNvPr id="81" name="AutoShape 291"/>
          <p:cNvSpPr>
            <a:spLocks noChangeArrowheads="1"/>
          </p:cNvSpPr>
          <p:nvPr/>
        </p:nvSpPr>
        <p:spPr bwMode="auto">
          <a:xfrm rot="10800000">
            <a:off x="6795442" y="3933056"/>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82" name="Picture 2" descr="C:\Users\사용자\Desktop\따오기\1-인보이스,패킹리스트 접수 및 확인.JPG"/>
          <p:cNvPicPr>
            <a:picLocks noChangeAspect="1" noChangeArrowheads="1"/>
          </p:cNvPicPr>
          <p:nvPr/>
        </p:nvPicPr>
        <p:blipFill>
          <a:blip r:embed="rId10" cstate="print"/>
          <a:srcRect/>
          <a:stretch>
            <a:fillRect/>
          </a:stretch>
        </p:blipFill>
        <p:spPr bwMode="auto">
          <a:xfrm>
            <a:off x="5446340" y="3645024"/>
            <a:ext cx="1225922" cy="817281"/>
          </a:xfrm>
          <a:prstGeom prst="rect">
            <a:avLst/>
          </a:prstGeom>
          <a:noFill/>
          <a:ln w="12700">
            <a:solidFill>
              <a:schemeClr val="tx1"/>
            </a:solidFill>
          </a:ln>
        </p:spPr>
      </p:pic>
      <p:sp>
        <p:nvSpPr>
          <p:cNvPr id="83" name="Rectangle 299"/>
          <p:cNvSpPr>
            <a:spLocks noChangeArrowheads="1"/>
          </p:cNvSpPr>
          <p:nvPr/>
        </p:nvSpPr>
        <p:spPr bwMode="auto">
          <a:xfrm>
            <a:off x="5374332" y="4437112"/>
            <a:ext cx="1368152" cy="33855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TAKING DELIVERY ORDER</a:t>
            </a:r>
          </a:p>
        </p:txBody>
      </p:sp>
      <p:sp>
        <p:nvSpPr>
          <p:cNvPr id="84" name="AutoShape 291"/>
          <p:cNvSpPr>
            <a:spLocks noChangeArrowheads="1"/>
          </p:cNvSpPr>
          <p:nvPr/>
        </p:nvSpPr>
        <p:spPr bwMode="auto">
          <a:xfrm rot="10800000">
            <a:off x="5139258" y="3933056"/>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85" name="그림 84" descr="IMG_3633.JPG"/>
          <p:cNvPicPr>
            <a:picLocks noChangeAspect="1"/>
          </p:cNvPicPr>
          <p:nvPr/>
        </p:nvPicPr>
        <p:blipFill>
          <a:blip r:embed="rId11" cstate="print"/>
          <a:stretch>
            <a:fillRect/>
          </a:stretch>
        </p:blipFill>
        <p:spPr>
          <a:xfrm>
            <a:off x="3771106" y="3653987"/>
            <a:ext cx="1225550" cy="817033"/>
          </a:xfrm>
          <a:prstGeom prst="rect">
            <a:avLst/>
          </a:prstGeom>
          <a:ln w="12700">
            <a:solidFill>
              <a:schemeClr val="tx1"/>
            </a:solidFill>
          </a:ln>
        </p:spPr>
      </p:pic>
      <p:sp>
        <p:nvSpPr>
          <p:cNvPr id="86" name="Rectangle 299"/>
          <p:cNvSpPr>
            <a:spLocks noChangeArrowheads="1"/>
          </p:cNvSpPr>
          <p:nvPr/>
        </p:nvSpPr>
        <p:spPr bwMode="auto">
          <a:xfrm>
            <a:off x="3665190" y="4437112"/>
            <a:ext cx="1368152" cy="21544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PRODUCT SELECTION</a:t>
            </a:r>
          </a:p>
        </p:txBody>
      </p:sp>
      <p:sp>
        <p:nvSpPr>
          <p:cNvPr id="87" name="AutoShape 291"/>
          <p:cNvSpPr>
            <a:spLocks noChangeArrowheads="1"/>
          </p:cNvSpPr>
          <p:nvPr/>
        </p:nvSpPr>
        <p:spPr bwMode="auto">
          <a:xfrm rot="10800000">
            <a:off x="3458691" y="3933056"/>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88" name="Picture 4" descr="C:\Users\사용자\Desktop\따오기\13-출고제품 확인작업(데이타 스캔).JPG"/>
          <p:cNvPicPr>
            <a:picLocks noChangeAspect="1" noChangeArrowheads="1"/>
          </p:cNvPicPr>
          <p:nvPr/>
        </p:nvPicPr>
        <p:blipFill>
          <a:blip r:embed="rId12" cstate="print"/>
          <a:srcRect/>
          <a:stretch>
            <a:fillRect/>
          </a:stretch>
        </p:blipFill>
        <p:spPr bwMode="auto">
          <a:xfrm>
            <a:off x="2133972" y="3645024"/>
            <a:ext cx="1238436" cy="825624"/>
          </a:xfrm>
          <a:prstGeom prst="rect">
            <a:avLst/>
          </a:prstGeom>
          <a:noFill/>
          <a:ln w="12700">
            <a:solidFill>
              <a:schemeClr val="tx1"/>
            </a:solidFill>
          </a:ln>
        </p:spPr>
      </p:pic>
      <p:sp>
        <p:nvSpPr>
          <p:cNvPr id="89" name="Rectangle 299"/>
          <p:cNvSpPr>
            <a:spLocks noChangeArrowheads="1"/>
          </p:cNvSpPr>
          <p:nvPr/>
        </p:nvSpPr>
        <p:spPr bwMode="auto">
          <a:xfrm>
            <a:off x="2061964" y="4437112"/>
            <a:ext cx="1368152" cy="21544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PRODUCT CHECKING</a:t>
            </a:r>
          </a:p>
        </p:txBody>
      </p:sp>
      <p:sp>
        <p:nvSpPr>
          <p:cNvPr id="90" name="AutoShape 291"/>
          <p:cNvSpPr>
            <a:spLocks noChangeArrowheads="1"/>
          </p:cNvSpPr>
          <p:nvPr/>
        </p:nvSpPr>
        <p:spPr bwMode="auto">
          <a:xfrm rot="5400000">
            <a:off x="2638189" y="4941007"/>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91" name="Picture 5" descr="C:\Users\사용자\Desktop\따오기\14-포장2.JPG"/>
          <p:cNvPicPr>
            <a:picLocks noChangeAspect="1" noChangeArrowheads="1"/>
          </p:cNvPicPr>
          <p:nvPr/>
        </p:nvPicPr>
        <p:blipFill>
          <a:blip r:embed="rId13" cstate="print"/>
          <a:srcRect/>
          <a:stretch>
            <a:fillRect/>
          </a:stretch>
        </p:blipFill>
        <p:spPr bwMode="auto">
          <a:xfrm>
            <a:off x="2133972" y="5564857"/>
            <a:ext cx="1236290" cy="824193"/>
          </a:xfrm>
          <a:prstGeom prst="rect">
            <a:avLst/>
          </a:prstGeom>
          <a:noFill/>
          <a:ln w="12700">
            <a:solidFill>
              <a:schemeClr val="tx1"/>
            </a:solidFill>
          </a:ln>
        </p:spPr>
      </p:pic>
      <p:sp>
        <p:nvSpPr>
          <p:cNvPr id="92" name="Rectangle 299"/>
          <p:cNvSpPr>
            <a:spLocks noChangeArrowheads="1"/>
          </p:cNvSpPr>
          <p:nvPr/>
        </p:nvSpPr>
        <p:spPr bwMode="auto">
          <a:xfrm>
            <a:off x="2061964" y="6356945"/>
            <a:ext cx="1368152" cy="276999"/>
          </a:xfrm>
          <a:prstGeom prst="rect">
            <a:avLst/>
          </a:prstGeom>
          <a:noFill/>
          <a:ln w="25400" cmpd="sng">
            <a:noFill/>
            <a:miter lim="800000"/>
            <a:headEnd/>
            <a:tailEnd/>
          </a:ln>
        </p:spPr>
        <p:txBody>
          <a:bodyPr wrap="square">
            <a:spAutoFit/>
          </a:bodyPr>
          <a:lstStyle/>
          <a:p>
            <a:r>
              <a:rPr lang="en-US" altLang="ko-KR" sz="1200" dirty="0" smtClean="0">
                <a:solidFill>
                  <a:schemeClr val="bg1"/>
                </a:solidFill>
                <a:latin typeface="HY울릉도L" pitchFamily="18" charset="-127"/>
                <a:ea typeface="HY울릉도L" pitchFamily="18" charset="-127"/>
              </a:rPr>
              <a:t>PACKING</a:t>
            </a:r>
          </a:p>
        </p:txBody>
      </p:sp>
      <p:sp>
        <p:nvSpPr>
          <p:cNvPr id="93" name="AutoShape 291"/>
          <p:cNvSpPr>
            <a:spLocks noChangeArrowheads="1"/>
          </p:cNvSpPr>
          <p:nvPr/>
        </p:nvSpPr>
        <p:spPr bwMode="auto">
          <a:xfrm>
            <a:off x="3464024" y="5852889"/>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94" name="Picture 3" descr="C:\Users\사용자\Desktop\따오기\2-전용프로그램 입력.JPG"/>
          <p:cNvPicPr>
            <a:picLocks noChangeAspect="1" noChangeArrowheads="1"/>
          </p:cNvPicPr>
          <p:nvPr/>
        </p:nvPicPr>
        <p:blipFill>
          <a:blip r:embed="rId6" cstate="print"/>
          <a:srcRect/>
          <a:stretch>
            <a:fillRect/>
          </a:stretch>
        </p:blipFill>
        <p:spPr bwMode="auto">
          <a:xfrm>
            <a:off x="3790156" y="5564857"/>
            <a:ext cx="1224136" cy="816091"/>
          </a:xfrm>
          <a:prstGeom prst="rect">
            <a:avLst/>
          </a:prstGeom>
          <a:noFill/>
          <a:ln w="12700">
            <a:solidFill>
              <a:schemeClr val="tx1"/>
            </a:solidFill>
          </a:ln>
        </p:spPr>
      </p:pic>
      <p:sp>
        <p:nvSpPr>
          <p:cNvPr id="95" name="Rectangle 299"/>
          <p:cNvSpPr>
            <a:spLocks noChangeArrowheads="1"/>
          </p:cNvSpPr>
          <p:nvPr/>
        </p:nvSpPr>
        <p:spPr bwMode="auto">
          <a:xfrm>
            <a:off x="3718148" y="6356946"/>
            <a:ext cx="1368152" cy="338554"/>
          </a:xfrm>
          <a:prstGeom prst="rect">
            <a:avLst/>
          </a:prstGeom>
          <a:noFill/>
          <a:ln w="25400" cmpd="sng">
            <a:noFill/>
            <a:miter lim="800000"/>
            <a:headEnd/>
            <a:tailEnd/>
          </a:ln>
        </p:spPr>
        <p:txBody>
          <a:bodyPr wrap="square">
            <a:spAutoFit/>
          </a:bodyPr>
          <a:lstStyle/>
          <a:p>
            <a:r>
              <a:rPr lang="en-US" altLang="ko-KR" sz="800" dirty="0" smtClean="0">
                <a:solidFill>
                  <a:schemeClr val="bg1"/>
                </a:solidFill>
                <a:latin typeface="HY울릉도L" pitchFamily="18" charset="-127"/>
                <a:ea typeface="HY울릉도L" pitchFamily="18" charset="-127"/>
              </a:rPr>
              <a:t>SERIAL NUMBER INPUT</a:t>
            </a:r>
          </a:p>
        </p:txBody>
      </p:sp>
      <p:sp>
        <p:nvSpPr>
          <p:cNvPr id="96" name="AutoShape 291"/>
          <p:cNvSpPr>
            <a:spLocks noChangeArrowheads="1"/>
          </p:cNvSpPr>
          <p:nvPr/>
        </p:nvSpPr>
        <p:spPr bwMode="auto">
          <a:xfrm>
            <a:off x="5113195" y="5852890"/>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97" name="Picture 2" descr="C:\Users\사용자\Desktop\따오기\9-라벨출력.JPG"/>
          <p:cNvPicPr>
            <a:picLocks noChangeAspect="1" noChangeArrowheads="1"/>
          </p:cNvPicPr>
          <p:nvPr/>
        </p:nvPicPr>
        <p:blipFill>
          <a:blip r:embed="rId7" cstate="print"/>
          <a:srcRect/>
          <a:stretch>
            <a:fillRect/>
          </a:stretch>
        </p:blipFill>
        <p:spPr bwMode="auto">
          <a:xfrm>
            <a:off x="5437844" y="5564857"/>
            <a:ext cx="1232632" cy="821755"/>
          </a:xfrm>
          <a:prstGeom prst="rect">
            <a:avLst/>
          </a:prstGeom>
          <a:noFill/>
          <a:ln w="12700">
            <a:solidFill>
              <a:schemeClr val="tx1"/>
            </a:solidFill>
          </a:ln>
        </p:spPr>
      </p:pic>
      <p:sp>
        <p:nvSpPr>
          <p:cNvPr id="98" name="Rectangle 299"/>
          <p:cNvSpPr>
            <a:spLocks noChangeArrowheads="1"/>
          </p:cNvSpPr>
          <p:nvPr/>
        </p:nvSpPr>
        <p:spPr bwMode="auto">
          <a:xfrm>
            <a:off x="5374332" y="6356946"/>
            <a:ext cx="1368152" cy="230832"/>
          </a:xfrm>
          <a:prstGeom prst="rect">
            <a:avLst/>
          </a:prstGeom>
          <a:noFill/>
          <a:ln w="25400" cmpd="sng">
            <a:noFill/>
            <a:miter lim="800000"/>
            <a:headEnd/>
            <a:tailEnd/>
          </a:ln>
        </p:spPr>
        <p:txBody>
          <a:bodyPr wrap="square">
            <a:spAutoFit/>
          </a:bodyPr>
          <a:lstStyle/>
          <a:p>
            <a:r>
              <a:rPr lang="en-US" altLang="ko-KR" sz="900" dirty="0" smtClean="0">
                <a:solidFill>
                  <a:schemeClr val="bg1"/>
                </a:solidFill>
                <a:latin typeface="HY울릉도L" pitchFamily="18" charset="-127"/>
                <a:ea typeface="HY울릉도L" pitchFamily="18" charset="-127"/>
              </a:rPr>
              <a:t>PRINTING LABEL</a:t>
            </a:r>
          </a:p>
        </p:txBody>
      </p:sp>
      <p:pic>
        <p:nvPicPr>
          <p:cNvPr id="99" name="Picture 2" descr="C:\Users\사용자\Desktop\따오기\16-택배라벨 부착 작업.JPG"/>
          <p:cNvPicPr>
            <a:picLocks noChangeAspect="1" noChangeArrowheads="1"/>
          </p:cNvPicPr>
          <p:nvPr/>
        </p:nvPicPr>
        <p:blipFill>
          <a:blip r:embed="rId14" cstate="print"/>
          <a:srcRect/>
          <a:stretch>
            <a:fillRect/>
          </a:stretch>
        </p:blipFill>
        <p:spPr bwMode="auto">
          <a:xfrm>
            <a:off x="7102524" y="5558409"/>
            <a:ext cx="1241673" cy="827782"/>
          </a:xfrm>
          <a:prstGeom prst="rect">
            <a:avLst/>
          </a:prstGeom>
          <a:noFill/>
          <a:ln w="12700">
            <a:solidFill>
              <a:schemeClr val="tx1"/>
            </a:solidFill>
          </a:ln>
        </p:spPr>
      </p:pic>
      <p:sp>
        <p:nvSpPr>
          <p:cNvPr id="100" name="AutoShape 291"/>
          <p:cNvSpPr>
            <a:spLocks noChangeArrowheads="1"/>
          </p:cNvSpPr>
          <p:nvPr/>
        </p:nvSpPr>
        <p:spPr bwMode="auto">
          <a:xfrm>
            <a:off x="6776392" y="5852890"/>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101" name="Rectangle 299"/>
          <p:cNvSpPr>
            <a:spLocks noChangeArrowheads="1"/>
          </p:cNvSpPr>
          <p:nvPr/>
        </p:nvSpPr>
        <p:spPr bwMode="auto">
          <a:xfrm>
            <a:off x="7030516" y="6356946"/>
            <a:ext cx="1368152" cy="230832"/>
          </a:xfrm>
          <a:prstGeom prst="rect">
            <a:avLst/>
          </a:prstGeom>
          <a:noFill/>
          <a:ln w="25400" cmpd="sng">
            <a:noFill/>
            <a:miter lim="800000"/>
            <a:headEnd/>
            <a:tailEnd/>
          </a:ln>
        </p:spPr>
        <p:txBody>
          <a:bodyPr wrap="square">
            <a:spAutoFit/>
          </a:bodyPr>
          <a:lstStyle/>
          <a:p>
            <a:r>
              <a:rPr lang="en-US" altLang="ko-KR" sz="900" dirty="0" smtClean="0">
                <a:solidFill>
                  <a:schemeClr val="bg1"/>
                </a:solidFill>
                <a:latin typeface="HY울릉도L" pitchFamily="18" charset="-127"/>
                <a:ea typeface="HY울릉도L" pitchFamily="18" charset="-127"/>
              </a:rPr>
              <a:t>TAGGING LABEL</a:t>
            </a:r>
          </a:p>
        </p:txBody>
      </p:sp>
      <p:sp>
        <p:nvSpPr>
          <p:cNvPr id="102" name="AutoShape 291"/>
          <p:cNvSpPr>
            <a:spLocks noChangeArrowheads="1"/>
          </p:cNvSpPr>
          <p:nvPr/>
        </p:nvSpPr>
        <p:spPr bwMode="auto">
          <a:xfrm>
            <a:off x="8470676" y="5852890"/>
            <a:ext cx="216024" cy="216346"/>
          </a:xfrm>
          <a:prstGeom prst="rightArrow">
            <a:avLst>
              <a:gd name="adj1" fmla="val 50000"/>
              <a:gd name="adj2" fmla="val 39978"/>
            </a:avLst>
          </a:prstGeom>
          <a:solidFill>
            <a:schemeClr val="accent2">
              <a:lumMod val="60000"/>
              <a:lumOff val="4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103" name="Picture 3" descr="C:\Users\사용자\Desktop\따오기\택배배송.JPG"/>
          <p:cNvPicPr>
            <a:picLocks noChangeAspect="1" noChangeArrowheads="1"/>
          </p:cNvPicPr>
          <p:nvPr/>
        </p:nvPicPr>
        <p:blipFill>
          <a:blip r:embed="rId15" cstate="print"/>
          <a:srcRect/>
          <a:stretch>
            <a:fillRect/>
          </a:stretch>
        </p:blipFill>
        <p:spPr bwMode="auto">
          <a:xfrm>
            <a:off x="8758708" y="5555332"/>
            <a:ext cx="1252699" cy="835133"/>
          </a:xfrm>
          <a:prstGeom prst="rect">
            <a:avLst/>
          </a:prstGeom>
          <a:noFill/>
          <a:ln w="12700">
            <a:solidFill>
              <a:schemeClr val="tx1"/>
            </a:solidFill>
          </a:ln>
        </p:spPr>
      </p:pic>
      <p:sp>
        <p:nvSpPr>
          <p:cNvPr id="104" name="Rectangle 299"/>
          <p:cNvSpPr>
            <a:spLocks noChangeArrowheads="1"/>
          </p:cNvSpPr>
          <p:nvPr/>
        </p:nvSpPr>
        <p:spPr bwMode="auto">
          <a:xfrm>
            <a:off x="8686700" y="6356946"/>
            <a:ext cx="1368152" cy="276999"/>
          </a:xfrm>
          <a:prstGeom prst="rect">
            <a:avLst/>
          </a:prstGeom>
          <a:noFill/>
          <a:ln w="25400" cmpd="sng">
            <a:noFill/>
            <a:miter lim="800000"/>
            <a:headEnd/>
            <a:tailEnd/>
          </a:ln>
        </p:spPr>
        <p:txBody>
          <a:bodyPr wrap="square">
            <a:spAutoFit/>
          </a:bodyPr>
          <a:lstStyle/>
          <a:p>
            <a:r>
              <a:rPr lang="en-US" altLang="ko-KR" sz="1200" dirty="0" smtClean="0">
                <a:solidFill>
                  <a:schemeClr val="bg1"/>
                </a:solidFill>
                <a:latin typeface="HY울릉도L" pitchFamily="18" charset="-127"/>
                <a:ea typeface="HY울릉도L" pitchFamily="18" charset="-127"/>
              </a:rPr>
              <a:t>DELIVERY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
        <p:nvSpPr>
          <p:cNvPr id="5" name="직사각형 4"/>
          <p:cNvSpPr/>
          <p:nvPr/>
        </p:nvSpPr>
        <p:spPr>
          <a:xfrm>
            <a:off x="6310436" y="5370611"/>
            <a:ext cx="3384376"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2854052" y="3866951"/>
            <a:ext cx="66840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모서리가 둥근 직사각형 6"/>
          <p:cNvSpPr/>
          <p:nvPr/>
        </p:nvSpPr>
        <p:spPr>
          <a:xfrm>
            <a:off x="1917948" y="2996952"/>
            <a:ext cx="4536504" cy="3528392"/>
          </a:xfrm>
          <a:prstGeom prst="roundRect">
            <a:avLst/>
          </a:prstGeom>
          <a:solidFill>
            <a:schemeClr val="accent3">
              <a:lumMod val="60000"/>
              <a:lumOff val="40000"/>
            </a:schemeClr>
          </a:solid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8362664" y="3030351"/>
            <a:ext cx="165618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2854052" y="1554187"/>
            <a:ext cx="691276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299"/>
          <p:cNvSpPr>
            <a:spLocks noChangeArrowheads="1"/>
          </p:cNvSpPr>
          <p:nvPr/>
        </p:nvSpPr>
        <p:spPr bwMode="auto">
          <a:xfrm>
            <a:off x="3070076" y="1484784"/>
            <a:ext cx="1944216" cy="2308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DOCUMENT ACCEPTANCE</a:t>
            </a:r>
          </a:p>
        </p:txBody>
      </p:sp>
      <p:sp>
        <p:nvSpPr>
          <p:cNvPr id="11" name="AutoShape 291"/>
          <p:cNvSpPr>
            <a:spLocks noChangeArrowheads="1"/>
          </p:cNvSpPr>
          <p:nvPr/>
        </p:nvSpPr>
        <p:spPr bwMode="auto">
          <a:xfrm>
            <a:off x="3051857" y="1626195"/>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12" name="Picture 2" descr="C:\Users\사용자\Desktop\따오기\1-인보이스,패킹리스트 접수 및 확인.JPG"/>
          <p:cNvPicPr>
            <a:picLocks noChangeAspect="1" noChangeArrowheads="1"/>
          </p:cNvPicPr>
          <p:nvPr/>
        </p:nvPicPr>
        <p:blipFill>
          <a:blip r:embed="rId3" cstate="print"/>
          <a:srcRect/>
          <a:stretch>
            <a:fillRect/>
          </a:stretch>
        </p:blipFill>
        <p:spPr bwMode="auto">
          <a:xfrm>
            <a:off x="3358108" y="692696"/>
            <a:ext cx="1188132" cy="792088"/>
          </a:xfrm>
          <a:prstGeom prst="rect">
            <a:avLst/>
          </a:prstGeom>
          <a:noFill/>
          <a:ln w="12700">
            <a:solidFill>
              <a:schemeClr val="tx1"/>
            </a:solidFill>
          </a:ln>
        </p:spPr>
      </p:pic>
      <p:pic>
        <p:nvPicPr>
          <p:cNvPr id="13" name="Picture 3" descr="C:\Users\사용자\Desktop\따오기\2-전용프로그램 입력.JPG"/>
          <p:cNvPicPr>
            <a:picLocks noChangeAspect="1" noChangeArrowheads="1"/>
          </p:cNvPicPr>
          <p:nvPr/>
        </p:nvPicPr>
        <p:blipFill>
          <a:blip r:embed="rId4" cstate="print"/>
          <a:srcRect/>
          <a:stretch>
            <a:fillRect/>
          </a:stretch>
        </p:blipFill>
        <p:spPr bwMode="auto">
          <a:xfrm>
            <a:off x="3358108" y="1844824"/>
            <a:ext cx="1193292" cy="795528"/>
          </a:xfrm>
          <a:prstGeom prst="rect">
            <a:avLst/>
          </a:prstGeom>
          <a:noFill/>
          <a:ln w="12700">
            <a:solidFill>
              <a:schemeClr val="tx1"/>
            </a:solidFill>
          </a:ln>
        </p:spPr>
      </p:pic>
      <p:pic>
        <p:nvPicPr>
          <p:cNvPr id="14" name="Picture 4" descr="C:\Users\사용자\Desktop\따오기\3-컨테이너 창고 입고.JPG"/>
          <p:cNvPicPr>
            <a:picLocks noChangeAspect="1" noChangeArrowheads="1"/>
          </p:cNvPicPr>
          <p:nvPr/>
        </p:nvPicPr>
        <p:blipFill>
          <a:blip r:embed="rId5" cstate="print"/>
          <a:srcRect/>
          <a:stretch>
            <a:fillRect/>
          </a:stretch>
        </p:blipFill>
        <p:spPr bwMode="auto">
          <a:xfrm>
            <a:off x="6814492" y="692696"/>
            <a:ext cx="1193292" cy="795528"/>
          </a:xfrm>
          <a:prstGeom prst="rect">
            <a:avLst/>
          </a:prstGeom>
          <a:noFill/>
          <a:ln w="12700">
            <a:solidFill>
              <a:schemeClr val="tx1"/>
            </a:solidFill>
          </a:ln>
        </p:spPr>
      </p:pic>
      <p:pic>
        <p:nvPicPr>
          <p:cNvPr id="15" name="Picture 5" descr="C:\Users\사용자\Desktop\시세이도 업무진행도 사진\컨테이너 개봉.JPG"/>
          <p:cNvPicPr>
            <a:picLocks noChangeAspect="1" noChangeArrowheads="1"/>
          </p:cNvPicPr>
          <p:nvPr/>
        </p:nvPicPr>
        <p:blipFill>
          <a:blip r:embed="rId6" cstate="print"/>
          <a:srcRect/>
          <a:stretch>
            <a:fillRect/>
          </a:stretch>
        </p:blipFill>
        <p:spPr bwMode="auto">
          <a:xfrm>
            <a:off x="6849908" y="1770211"/>
            <a:ext cx="1188720" cy="790956"/>
          </a:xfrm>
          <a:prstGeom prst="rect">
            <a:avLst/>
          </a:prstGeom>
          <a:noFill/>
          <a:ln w="12700">
            <a:solidFill>
              <a:schemeClr val="tx1"/>
            </a:solidFill>
          </a:ln>
        </p:spPr>
      </p:pic>
      <p:pic>
        <p:nvPicPr>
          <p:cNvPr id="16" name="Picture 3" descr="C:\00_자료\01_PROJECT\01_지앤지 신항 종합물류센터 신축공사\2012_plc에서 작업물\홈페이지 관련\송부\20120214_ECIS 송부\8PAGE-4.jpg"/>
          <p:cNvPicPr>
            <a:picLocks noChangeAspect="1" noChangeArrowheads="1"/>
          </p:cNvPicPr>
          <p:nvPr/>
        </p:nvPicPr>
        <p:blipFill>
          <a:blip r:embed="rId7" cstate="print"/>
          <a:srcRect/>
          <a:stretch>
            <a:fillRect/>
          </a:stretch>
        </p:blipFill>
        <p:spPr bwMode="auto">
          <a:xfrm>
            <a:off x="1917948" y="908720"/>
            <a:ext cx="965920" cy="1653579"/>
          </a:xfrm>
          <a:prstGeom prst="rect">
            <a:avLst/>
          </a:prstGeom>
          <a:noFill/>
          <a:ln w="12700">
            <a:solidFill>
              <a:schemeClr val="tx1"/>
            </a:solidFill>
          </a:ln>
        </p:spPr>
      </p:pic>
      <p:sp>
        <p:nvSpPr>
          <p:cNvPr id="17" name="Rectangle 299"/>
          <p:cNvSpPr>
            <a:spLocks noChangeArrowheads="1"/>
          </p:cNvSpPr>
          <p:nvPr/>
        </p:nvSpPr>
        <p:spPr bwMode="auto">
          <a:xfrm>
            <a:off x="1833240" y="2562300"/>
            <a:ext cx="1008112" cy="3693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OCEAN TRANSPORT</a:t>
            </a:r>
          </a:p>
        </p:txBody>
      </p:sp>
      <p:pic>
        <p:nvPicPr>
          <p:cNvPr id="18" name="Picture 4" descr="C:\00_자료\01_PROJECT\01_지앤지 신항 종합물류센터 신축공사\2012_plc에서 작업물\홈페이지 관련\송부\20120214_ECIS 송부\10PAGE-2.jpg"/>
          <p:cNvPicPr>
            <a:picLocks noChangeAspect="1" noChangeArrowheads="1"/>
          </p:cNvPicPr>
          <p:nvPr/>
        </p:nvPicPr>
        <p:blipFill>
          <a:blip r:embed="rId8" cstate="print"/>
          <a:srcRect/>
          <a:stretch>
            <a:fillRect/>
          </a:stretch>
        </p:blipFill>
        <p:spPr bwMode="auto">
          <a:xfrm>
            <a:off x="5086300" y="692696"/>
            <a:ext cx="1296145" cy="777176"/>
          </a:xfrm>
          <a:prstGeom prst="rect">
            <a:avLst/>
          </a:prstGeom>
          <a:noFill/>
          <a:ln w="12700">
            <a:solidFill>
              <a:schemeClr val="tx1"/>
            </a:solidFill>
          </a:ln>
        </p:spPr>
      </p:pic>
      <p:sp>
        <p:nvSpPr>
          <p:cNvPr id="19" name="Rectangle 299"/>
          <p:cNvSpPr>
            <a:spLocks noChangeArrowheads="1"/>
          </p:cNvSpPr>
          <p:nvPr/>
        </p:nvSpPr>
        <p:spPr bwMode="auto">
          <a:xfrm>
            <a:off x="5158308" y="2564904"/>
            <a:ext cx="1008112" cy="3693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DELIVER TO WAREHOUSE</a:t>
            </a:r>
          </a:p>
        </p:txBody>
      </p:sp>
      <p:sp>
        <p:nvSpPr>
          <p:cNvPr id="20" name="AutoShape 291"/>
          <p:cNvSpPr>
            <a:spLocks noChangeArrowheads="1"/>
          </p:cNvSpPr>
          <p:nvPr/>
        </p:nvSpPr>
        <p:spPr bwMode="auto">
          <a:xfrm>
            <a:off x="4726260" y="1626195"/>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21" name="Rectangle 299"/>
          <p:cNvSpPr>
            <a:spLocks noChangeArrowheads="1"/>
          </p:cNvSpPr>
          <p:nvPr/>
        </p:nvSpPr>
        <p:spPr bwMode="auto">
          <a:xfrm>
            <a:off x="5230316" y="1484784"/>
            <a:ext cx="1008112" cy="2308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UNLOADING</a:t>
            </a:r>
          </a:p>
        </p:txBody>
      </p:sp>
      <p:sp>
        <p:nvSpPr>
          <p:cNvPr id="22" name="Rectangle 299"/>
          <p:cNvSpPr>
            <a:spLocks noChangeArrowheads="1"/>
          </p:cNvSpPr>
          <p:nvPr/>
        </p:nvSpPr>
        <p:spPr bwMode="auto">
          <a:xfrm>
            <a:off x="3358108" y="2636912"/>
            <a:ext cx="1512168" cy="2308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INPUT PROGRAM</a:t>
            </a:r>
          </a:p>
        </p:txBody>
      </p:sp>
      <p:sp>
        <p:nvSpPr>
          <p:cNvPr id="23" name="Rectangle 299"/>
          <p:cNvSpPr>
            <a:spLocks noChangeArrowheads="1"/>
          </p:cNvSpPr>
          <p:nvPr/>
        </p:nvSpPr>
        <p:spPr bwMode="auto">
          <a:xfrm>
            <a:off x="6886500" y="1484784"/>
            <a:ext cx="1008112" cy="3693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WAREHOUSE ACCEPTANCE</a:t>
            </a:r>
          </a:p>
        </p:txBody>
      </p:sp>
      <p:sp>
        <p:nvSpPr>
          <p:cNvPr id="24" name="Rectangle 299"/>
          <p:cNvSpPr>
            <a:spLocks noChangeArrowheads="1"/>
          </p:cNvSpPr>
          <p:nvPr/>
        </p:nvSpPr>
        <p:spPr bwMode="auto">
          <a:xfrm>
            <a:off x="6886500" y="2564904"/>
            <a:ext cx="1224136" cy="3693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CHECKING GOODS</a:t>
            </a:r>
          </a:p>
        </p:txBody>
      </p:sp>
      <p:sp>
        <p:nvSpPr>
          <p:cNvPr id="25" name="AutoShape 291"/>
          <p:cNvSpPr>
            <a:spLocks noChangeArrowheads="1"/>
          </p:cNvSpPr>
          <p:nvPr/>
        </p:nvSpPr>
        <p:spPr bwMode="auto">
          <a:xfrm>
            <a:off x="6526460" y="1626195"/>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26" name="Rectangle 299"/>
          <p:cNvSpPr>
            <a:spLocks noChangeArrowheads="1"/>
          </p:cNvSpPr>
          <p:nvPr/>
        </p:nvSpPr>
        <p:spPr bwMode="auto">
          <a:xfrm>
            <a:off x="8652792" y="1522884"/>
            <a:ext cx="1008112" cy="507831"/>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INPUT WAREHOUSE SYSTEM</a:t>
            </a:r>
          </a:p>
        </p:txBody>
      </p:sp>
      <p:sp>
        <p:nvSpPr>
          <p:cNvPr id="27" name="AutoShape 291"/>
          <p:cNvSpPr>
            <a:spLocks noChangeArrowheads="1"/>
          </p:cNvSpPr>
          <p:nvPr/>
        </p:nvSpPr>
        <p:spPr bwMode="auto">
          <a:xfrm>
            <a:off x="8155750" y="1626195"/>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28" name="Picture 3" descr="C:\Users\사용자\Desktop\따오기\5-전용구역 이동2.JPG"/>
          <p:cNvPicPr>
            <a:picLocks noChangeAspect="1" noChangeArrowheads="1"/>
          </p:cNvPicPr>
          <p:nvPr/>
        </p:nvPicPr>
        <p:blipFill>
          <a:blip r:embed="rId9" cstate="print"/>
          <a:srcRect/>
          <a:stretch>
            <a:fillRect/>
          </a:stretch>
        </p:blipFill>
        <p:spPr bwMode="auto">
          <a:xfrm>
            <a:off x="8542684" y="2060848"/>
            <a:ext cx="1193292" cy="795528"/>
          </a:xfrm>
          <a:prstGeom prst="rect">
            <a:avLst/>
          </a:prstGeom>
          <a:noFill/>
          <a:ln w="12700">
            <a:solidFill>
              <a:schemeClr val="tx1"/>
            </a:solidFill>
          </a:ln>
        </p:spPr>
      </p:pic>
      <p:sp>
        <p:nvSpPr>
          <p:cNvPr id="29" name="Rectangle 299"/>
          <p:cNvSpPr>
            <a:spLocks noChangeArrowheads="1"/>
          </p:cNvSpPr>
          <p:nvPr/>
        </p:nvSpPr>
        <p:spPr bwMode="auto">
          <a:xfrm>
            <a:off x="9766820" y="2348880"/>
            <a:ext cx="1224136" cy="3693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STOCK INTO WARESHOUSE</a:t>
            </a:r>
          </a:p>
        </p:txBody>
      </p:sp>
      <p:sp>
        <p:nvSpPr>
          <p:cNvPr id="30" name="AutoShape 291"/>
          <p:cNvSpPr>
            <a:spLocks noChangeArrowheads="1"/>
          </p:cNvSpPr>
          <p:nvPr/>
        </p:nvSpPr>
        <p:spPr bwMode="auto">
          <a:xfrm rot="5400000">
            <a:off x="9046901" y="2994186"/>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pic>
        <p:nvPicPr>
          <p:cNvPr id="31" name="Picture 4" descr="C:\Users\사용자\Desktop\따오기\6-제품별 선별 및 LOT 확인.JPG"/>
          <p:cNvPicPr>
            <a:picLocks noChangeAspect="1" noChangeArrowheads="1"/>
          </p:cNvPicPr>
          <p:nvPr/>
        </p:nvPicPr>
        <p:blipFill>
          <a:blip r:embed="rId10" cstate="print"/>
          <a:srcRect/>
          <a:stretch>
            <a:fillRect/>
          </a:stretch>
        </p:blipFill>
        <p:spPr bwMode="auto">
          <a:xfrm>
            <a:off x="8542684" y="3643551"/>
            <a:ext cx="1188720" cy="790956"/>
          </a:xfrm>
          <a:prstGeom prst="rect">
            <a:avLst/>
          </a:prstGeom>
          <a:noFill/>
          <a:ln w="12700">
            <a:solidFill>
              <a:schemeClr val="tx1"/>
            </a:solidFill>
          </a:ln>
        </p:spPr>
      </p:pic>
      <p:sp>
        <p:nvSpPr>
          <p:cNvPr id="32" name="AutoShape 291"/>
          <p:cNvSpPr>
            <a:spLocks noChangeArrowheads="1"/>
          </p:cNvSpPr>
          <p:nvPr/>
        </p:nvSpPr>
        <p:spPr bwMode="auto">
          <a:xfrm rot="10800000">
            <a:off x="8201694" y="3963342"/>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33" name="Rectangle 299"/>
          <p:cNvSpPr>
            <a:spLocks noChangeArrowheads="1"/>
          </p:cNvSpPr>
          <p:nvPr/>
        </p:nvSpPr>
        <p:spPr bwMode="auto">
          <a:xfrm>
            <a:off x="9766820" y="3933056"/>
            <a:ext cx="1224136" cy="369332"/>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CARGO CHECKING</a:t>
            </a:r>
          </a:p>
        </p:txBody>
      </p:sp>
      <p:pic>
        <p:nvPicPr>
          <p:cNvPr id="34" name="Picture 6" descr="C:\Users\사용자\Desktop\따오기\8-약사 샘플 송부(검사의뢰서).JPG"/>
          <p:cNvPicPr>
            <a:picLocks noChangeAspect="1" noChangeArrowheads="1"/>
          </p:cNvPicPr>
          <p:nvPr/>
        </p:nvPicPr>
        <p:blipFill>
          <a:blip r:embed="rId11" cstate="print"/>
          <a:srcRect/>
          <a:stretch>
            <a:fillRect/>
          </a:stretch>
        </p:blipFill>
        <p:spPr bwMode="auto">
          <a:xfrm>
            <a:off x="6886500" y="3642419"/>
            <a:ext cx="1193292" cy="795528"/>
          </a:xfrm>
          <a:prstGeom prst="rect">
            <a:avLst/>
          </a:prstGeom>
          <a:noFill/>
          <a:ln w="12700">
            <a:solidFill>
              <a:schemeClr val="tx1"/>
            </a:solidFill>
          </a:ln>
        </p:spPr>
      </p:pic>
      <p:pic>
        <p:nvPicPr>
          <p:cNvPr id="35" name="Picture 3" descr="C:\Users\사용자\Desktop\따오기\10-라벨링 작업.JPG"/>
          <p:cNvPicPr>
            <a:picLocks noChangeAspect="1" noChangeArrowheads="1"/>
          </p:cNvPicPr>
          <p:nvPr/>
        </p:nvPicPr>
        <p:blipFill>
          <a:blip r:embed="rId12" cstate="print"/>
          <a:srcRect/>
          <a:stretch>
            <a:fillRect/>
          </a:stretch>
        </p:blipFill>
        <p:spPr bwMode="auto">
          <a:xfrm>
            <a:off x="3604976" y="3066355"/>
            <a:ext cx="1193292" cy="795528"/>
          </a:xfrm>
          <a:prstGeom prst="rect">
            <a:avLst/>
          </a:prstGeom>
          <a:noFill/>
          <a:ln w="12700">
            <a:solidFill>
              <a:schemeClr val="tx1"/>
            </a:solidFill>
          </a:ln>
        </p:spPr>
      </p:pic>
      <p:pic>
        <p:nvPicPr>
          <p:cNvPr id="36" name="Picture 4" descr="C:\Users\사용자\Desktop\따오기\10-제품별 분류 보관1.JPG"/>
          <p:cNvPicPr>
            <a:picLocks noChangeAspect="1" noChangeArrowheads="1"/>
          </p:cNvPicPr>
          <p:nvPr/>
        </p:nvPicPr>
        <p:blipFill>
          <a:blip r:embed="rId13" cstate="print"/>
          <a:srcRect/>
          <a:stretch>
            <a:fillRect/>
          </a:stretch>
        </p:blipFill>
        <p:spPr bwMode="auto">
          <a:xfrm>
            <a:off x="5086300" y="3714427"/>
            <a:ext cx="1193292" cy="795528"/>
          </a:xfrm>
          <a:prstGeom prst="rect">
            <a:avLst/>
          </a:prstGeom>
          <a:noFill/>
          <a:ln w="12700">
            <a:solidFill>
              <a:schemeClr val="tx1"/>
            </a:solidFill>
          </a:ln>
        </p:spPr>
      </p:pic>
      <p:sp>
        <p:nvSpPr>
          <p:cNvPr id="37" name="Rectangle 299"/>
          <p:cNvSpPr>
            <a:spLocks noChangeArrowheads="1"/>
          </p:cNvSpPr>
          <p:nvPr/>
        </p:nvSpPr>
        <p:spPr bwMode="auto">
          <a:xfrm>
            <a:off x="6958508" y="4509120"/>
            <a:ext cx="1393552" cy="507831"/>
          </a:xfrm>
          <a:prstGeom prst="rect">
            <a:avLst/>
          </a:prstGeom>
          <a:noFill/>
          <a:ln w="25400" cmpd="sng">
            <a:noFill/>
            <a:miter lim="800000"/>
            <a:headEnd/>
            <a:tailEnd/>
          </a:ln>
        </p:spPr>
        <p:txBody>
          <a:bodyPr wrap="square">
            <a:spAutoFit/>
          </a:bodyPr>
          <a:lstStyle/>
          <a:p>
            <a:r>
              <a:rPr lang="en-US" altLang="ko-KR" sz="900" b="1" dirty="0" smtClean="0">
                <a:solidFill>
                  <a:schemeClr val="bg1"/>
                </a:solidFill>
                <a:latin typeface="HY울릉도L" pitchFamily="18" charset="-127"/>
                <a:ea typeface="HY울릉도L" pitchFamily="18" charset="-127"/>
              </a:rPr>
              <a:t>CUSTOMS CLEARANCE &amp; SAMPLE CHECK</a:t>
            </a:r>
          </a:p>
        </p:txBody>
      </p:sp>
      <p:sp>
        <p:nvSpPr>
          <p:cNvPr id="38" name="Rectangle 299"/>
          <p:cNvSpPr>
            <a:spLocks noChangeArrowheads="1"/>
          </p:cNvSpPr>
          <p:nvPr/>
        </p:nvSpPr>
        <p:spPr bwMode="auto">
          <a:xfrm>
            <a:off x="4969178" y="4506515"/>
            <a:ext cx="1413266" cy="369332"/>
          </a:xfrm>
          <a:prstGeom prst="rect">
            <a:avLst/>
          </a:prstGeom>
          <a:noFill/>
          <a:ln w="25400" cmpd="sng">
            <a:noFill/>
            <a:miter lim="800000"/>
            <a:headEnd/>
            <a:tailEnd/>
          </a:ln>
        </p:spPr>
        <p:txBody>
          <a:bodyPr wrap="square">
            <a:spAutoFit/>
          </a:bodyPr>
          <a:lstStyle/>
          <a:p>
            <a:r>
              <a:rPr lang="en-US" altLang="ko-KR" sz="900" b="1" dirty="0" smtClean="0">
                <a:solidFill>
                  <a:srgbClr val="00B0F0"/>
                </a:solidFill>
                <a:latin typeface="HY울릉도L" pitchFamily="18" charset="-127"/>
                <a:ea typeface="HY울릉도L" pitchFamily="18" charset="-127"/>
              </a:rPr>
              <a:t>SORTING GOODS &amp; PLACING</a:t>
            </a:r>
          </a:p>
        </p:txBody>
      </p:sp>
      <p:sp>
        <p:nvSpPr>
          <p:cNvPr id="39" name="Rectangle 299"/>
          <p:cNvSpPr>
            <a:spLocks noChangeArrowheads="1"/>
          </p:cNvSpPr>
          <p:nvPr/>
        </p:nvSpPr>
        <p:spPr bwMode="auto">
          <a:xfrm>
            <a:off x="3646140" y="3861048"/>
            <a:ext cx="1393552" cy="230832"/>
          </a:xfrm>
          <a:prstGeom prst="rect">
            <a:avLst/>
          </a:prstGeom>
          <a:noFill/>
          <a:ln w="25400" cmpd="sng">
            <a:noFill/>
            <a:miter lim="800000"/>
            <a:headEnd/>
            <a:tailEnd/>
          </a:ln>
        </p:spPr>
        <p:txBody>
          <a:bodyPr wrap="square">
            <a:spAutoFit/>
          </a:bodyPr>
          <a:lstStyle/>
          <a:p>
            <a:r>
              <a:rPr lang="en-US" altLang="ko-KR" sz="900" b="1" dirty="0" smtClean="0">
                <a:solidFill>
                  <a:srgbClr val="00B0F0"/>
                </a:solidFill>
                <a:latin typeface="HY울릉도L" pitchFamily="18" charset="-127"/>
                <a:ea typeface="HY울릉도L" pitchFamily="18" charset="-127"/>
              </a:rPr>
              <a:t>LABELING</a:t>
            </a:r>
          </a:p>
        </p:txBody>
      </p:sp>
      <p:pic>
        <p:nvPicPr>
          <p:cNvPr id="40" name="Picture 4" descr="C:\Users\사용자\Desktop\따오기\13-출고제품 확인작업(데이타 스캔).JPG"/>
          <p:cNvPicPr>
            <a:picLocks noChangeAspect="1" noChangeArrowheads="1"/>
          </p:cNvPicPr>
          <p:nvPr/>
        </p:nvPicPr>
        <p:blipFill>
          <a:blip r:embed="rId14" cstate="print"/>
          <a:srcRect/>
          <a:stretch>
            <a:fillRect/>
          </a:stretch>
        </p:blipFill>
        <p:spPr bwMode="auto">
          <a:xfrm>
            <a:off x="2093714" y="5165620"/>
            <a:ext cx="1193292" cy="795528"/>
          </a:xfrm>
          <a:prstGeom prst="rect">
            <a:avLst/>
          </a:prstGeom>
          <a:noFill/>
          <a:ln w="12700">
            <a:solidFill>
              <a:schemeClr val="tx1"/>
            </a:solidFill>
          </a:ln>
        </p:spPr>
      </p:pic>
      <p:pic>
        <p:nvPicPr>
          <p:cNvPr id="41" name="Picture 5" descr="C:\Users\사용자\Desktop\따오기\14-포장2.JPG"/>
          <p:cNvPicPr>
            <a:picLocks noChangeAspect="1" noChangeArrowheads="1"/>
          </p:cNvPicPr>
          <p:nvPr/>
        </p:nvPicPr>
        <p:blipFill>
          <a:blip r:embed="rId15" cstate="print"/>
          <a:srcRect/>
          <a:stretch>
            <a:fillRect/>
          </a:stretch>
        </p:blipFill>
        <p:spPr bwMode="auto">
          <a:xfrm>
            <a:off x="3574132" y="5168874"/>
            <a:ext cx="1193292" cy="795528"/>
          </a:xfrm>
          <a:prstGeom prst="rect">
            <a:avLst/>
          </a:prstGeom>
          <a:noFill/>
          <a:ln w="12700">
            <a:solidFill>
              <a:schemeClr val="tx1"/>
            </a:solidFill>
          </a:ln>
        </p:spPr>
      </p:pic>
      <p:pic>
        <p:nvPicPr>
          <p:cNvPr id="42" name="Picture 3" descr="C:\Users\사용자\Desktop\따오기\택배배송.JPG"/>
          <p:cNvPicPr>
            <a:picLocks noChangeAspect="1" noChangeArrowheads="1"/>
          </p:cNvPicPr>
          <p:nvPr/>
        </p:nvPicPr>
        <p:blipFill>
          <a:blip r:embed="rId16" cstate="print"/>
          <a:srcRect/>
          <a:stretch>
            <a:fillRect/>
          </a:stretch>
        </p:blipFill>
        <p:spPr bwMode="auto">
          <a:xfrm>
            <a:off x="6886500" y="5226595"/>
            <a:ext cx="1193292" cy="795528"/>
          </a:xfrm>
          <a:prstGeom prst="rect">
            <a:avLst/>
          </a:prstGeom>
          <a:noFill/>
          <a:ln w="12700">
            <a:solidFill>
              <a:schemeClr val="tx1"/>
            </a:solidFill>
          </a:ln>
        </p:spPr>
      </p:pic>
      <p:sp>
        <p:nvSpPr>
          <p:cNvPr id="43" name="AutoShape 291"/>
          <p:cNvSpPr>
            <a:spLocks noChangeArrowheads="1"/>
          </p:cNvSpPr>
          <p:nvPr/>
        </p:nvSpPr>
        <p:spPr bwMode="auto">
          <a:xfrm rot="10800000">
            <a:off x="6526460" y="3963342"/>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cxnSp>
        <p:nvCxnSpPr>
          <p:cNvPr id="44" name="직선 화살표 연결선 43"/>
          <p:cNvCxnSpPr/>
          <p:nvPr/>
        </p:nvCxnSpPr>
        <p:spPr>
          <a:xfrm flipH="1">
            <a:off x="4870276" y="3354387"/>
            <a:ext cx="792088" cy="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5662364" y="3354387"/>
            <a:ext cx="0" cy="36004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a:off x="2638028" y="3354387"/>
            <a:ext cx="0" cy="317748"/>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a:off x="2626742" y="3354387"/>
            <a:ext cx="960264"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299"/>
          <p:cNvSpPr>
            <a:spLocks noChangeArrowheads="1"/>
          </p:cNvSpPr>
          <p:nvPr/>
        </p:nvSpPr>
        <p:spPr bwMode="auto">
          <a:xfrm>
            <a:off x="1975182" y="5957708"/>
            <a:ext cx="1393552" cy="230832"/>
          </a:xfrm>
          <a:prstGeom prst="rect">
            <a:avLst/>
          </a:prstGeom>
          <a:noFill/>
          <a:ln w="25400" cmpd="sng">
            <a:noFill/>
            <a:miter lim="800000"/>
            <a:headEnd/>
            <a:tailEnd/>
          </a:ln>
        </p:spPr>
        <p:txBody>
          <a:bodyPr wrap="square">
            <a:spAutoFit/>
          </a:bodyPr>
          <a:lstStyle/>
          <a:p>
            <a:r>
              <a:rPr lang="en-US" altLang="ko-KR" sz="900" b="1" dirty="0" smtClean="0">
                <a:solidFill>
                  <a:srgbClr val="00B0F0"/>
                </a:solidFill>
                <a:latin typeface="HY울릉도L" pitchFamily="18" charset="-127"/>
                <a:ea typeface="HY울릉도L" pitchFamily="18" charset="-127"/>
              </a:rPr>
              <a:t>CHECKING GOODS</a:t>
            </a:r>
          </a:p>
        </p:txBody>
      </p:sp>
      <p:pic>
        <p:nvPicPr>
          <p:cNvPr id="49" name="Picture 2" descr="C:\Users\사용자\Desktop\따오기\11-출고지시서 접수.JPG"/>
          <p:cNvPicPr>
            <a:picLocks noChangeAspect="1" noChangeArrowheads="1"/>
          </p:cNvPicPr>
          <p:nvPr/>
        </p:nvPicPr>
        <p:blipFill>
          <a:blip r:embed="rId17" cstate="print"/>
          <a:srcRect/>
          <a:stretch>
            <a:fillRect/>
          </a:stretch>
        </p:blipFill>
        <p:spPr bwMode="auto">
          <a:xfrm>
            <a:off x="2092808" y="3714427"/>
            <a:ext cx="1193292" cy="795528"/>
          </a:xfrm>
          <a:prstGeom prst="rect">
            <a:avLst/>
          </a:prstGeom>
          <a:noFill/>
          <a:ln w="12700">
            <a:solidFill>
              <a:schemeClr val="tx1"/>
            </a:solidFill>
          </a:ln>
        </p:spPr>
      </p:pic>
      <p:sp>
        <p:nvSpPr>
          <p:cNvPr id="50" name="Rectangle 299"/>
          <p:cNvSpPr>
            <a:spLocks noChangeArrowheads="1"/>
          </p:cNvSpPr>
          <p:nvPr/>
        </p:nvSpPr>
        <p:spPr bwMode="auto">
          <a:xfrm>
            <a:off x="1989956" y="4506515"/>
            <a:ext cx="1368152" cy="369332"/>
          </a:xfrm>
          <a:prstGeom prst="rect">
            <a:avLst/>
          </a:prstGeom>
          <a:noFill/>
          <a:ln w="25400" cmpd="sng">
            <a:noFill/>
            <a:miter lim="800000"/>
            <a:headEnd/>
            <a:tailEnd/>
          </a:ln>
        </p:spPr>
        <p:txBody>
          <a:bodyPr wrap="square">
            <a:spAutoFit/>
          </a:bodyPr>
          <a:lstStyle/>
          <a:p>
            <a:r>
              <a:rPr lang="en-US" altLang="ko-KR" sz="900" b="1" dirty="0" smtClean="0">
                <a:solidFill>
                  <a:srgbClr val="00B0F0"/>
                </a:solidFill>
                <a:latin typeface="HY울릉도L" pitchFamily="18" charset="-127"/>
                <a:ea typeface="HY울릉도L" pitchFamily="18" charset="-127"/>
              </a:rPr>
              <a:t>TAKE DELIVERY ORDER</a:t>
            </a:r>
          </a:p>
        </p:txBody>
      </p:sp>
      <p:cxnSp>
        <p:nvCxnSpPr>
          <p:cNvPr id="51" name="직선 화살표 연결선 50"/>
          <p:cNvCxnSpPr/>
          <p:nvPr/>
        </p:nvCxnSpPr>
        <p:spPr>
          <a:xfrm>
            <a:off x="2638028" y="4725144"/>
            <a:ext cx="0" cy="36004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2" descr="C:\Users\사용자\Desktop\따오기\16-택배라벨 부착 작업.JPG"/>
          <p:cNvPicPr>
            <a:picLocks noChangeAspect="1" noChangeArrowheads="1"/>
          </p:cNvPicPr>
          <p:nvPr/>
        </p:nvPicPr>
        <p:blipFill>
          <a:blip r:embed="rId18" cstate="print"/>
          <a:srcRect/>
          <a:stretch>
            <a:fillRect/>
          </a:stretch>
        </p:blipFill>
        <p:spPr bwMode="auto">
          <a:xfrm>
            <a:off x="5045136" y="5169471"/>
            <a:ext cx="1193292" cy="795528"/>
          </a:xfrm>
          <a:prstGeom prst="rect">
            <a:avLst/>
          </a:prstGeom>
          <a:noFill/>
          <a:ln w="12700">
            <a:solidFill>
              <a:schemeClr val="tx1"/>
            </a:solidFill>
          </a:ln>
        </p:spPr>
      </p:pic>
      <p:cxnSp>
        <p:nvCxnSpPr>
          <p:cNvPr id="53" name="직선 화살표 연결선 52"/>
          <p:cNvCxnSpPr/>
          <p:nvPr/>
        </p:nvCxnSpPr>
        <p:spPr>
          <a:xfrm>
            <a:off x="3320008" y="5557490"/>
            <a:ext cx="216024" cy="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a:off x="4798268" y="5557490"/>
            <a:ext cx="216024" cy="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299"/>
          <p:cNvSpPr>
            <a:spLocks noChangeArrowheads="1"/>
          </p:cNvSpPr>
          <p:nvPr/>
        </p:nvSpPr>
        <p:spPr bwMode="auto">
          <a:xfrm>
            <a:off x="3458691" y="5957708"/>
            <a:ext cx="1393552" cy="230832"/>
          </a:xfrm>
          <a:prstGeom prst="rect">
            <a:avLst/>
          </a:prstGeom>
          <a:noFill/>
          <a:ln w="25400" cmpd="sng">
            <a:noFill/>
            <a:miter lim="800000"/>
            <a:headEnd/>
            <a:tailEnd/>
          </a:ln>
        </p:spPr>
        <p:txBody>
          <a:bodyPr wrap="square">
            <a:spAutoFit/>
          </a:bodyPr>
          <a:lstStyle/>
          <a:p>
            <a:pPr algn="ctr"/>
            <a:r>
              <a:rPr lang="en-US" altLang="ko-KR" sz="900" b="1" dirty="0" smtClean="0">
                <a:solidFill>
                  <a:srgbClr val="00B0F0"/>
                </a:solidFill>
                <a:latin typeface="HY울릉도L" pitchFamily="18" charset="-127"/>
                <a:ea typeface="HY울릉도L" pitchFamily="18" charset="-127"/>
              </a:rPr>
              <a:t>PACKING</a:t>
            </a:r>
          </a:p>
        </p:txBody>
      </p:sp>
      <p:sp>
        <p:nvSpPr>
          <p:cNvPr id="56" name="Rectangle 299"/>
          <p:cNvSpPr>
            <a:spLocks noChangeArrowheads="1"/>
          </p:cNvSpPr>
          <p:nvPr/>
        </p:nvSpPr>
        <p:spPr bwMode="auto">
          <a:xfrm>
            <a:off x="4908376" y="5957708"/>
            <a:ext cx="1393552" cy="230832"/>
          </a:xfrm>
          <a:prstGeom prst="rect">
            <a:avLst/>
          </a:prstGeom>
          <a:noFill/>
          <a:ln w="25400" cmpd="sng">
            <a:noFill/>
            <a:miter lim="800000"/>
            <a:headEnd/>
            <a:tailEnd/>
          </a:ln>
        </p:spPr>
        <p:txBody>
          <a:bodyPr wrap="square">
            <a:spAutoFit/>
          </a:bodyPr>
          <a:lstStyle/>
          <a:p>
            <a:r>
              <a:rPr lang="en-US" altLang="ko-KR" sz="900" b="1" dirty="0" smtClean="0">
                <a:solidFill>
                  <a:srgbClr val="00B0F0"/>
                </a:solidFill>
                <a:latin typeface="HY울릉도L" pitchFamily="18" charset="-127"/>
                <a:ea typeface="HY울릉도L" pitchFamily="18" charset="-127"/>
              </a:rPr>
              <a:t>FINAL LABELING</a:t>
            </a:r>
          </a:p>
        </p:txBody>
      </p:sp>
      <p:sp>
        <p:nvSpPr>
          <p:cNvPr id="57" name="AutoShape 291"/>
          <p:cNvSpPr>
            <a:spLocks noChangeArrowheads="1"/>
          </p:cNvSpPr>
          <p:nvPr/>
        </p:nvSpPr>
        <p:spPr bwMode="auto">
          <a:xfrm>
            <a:off x="6598468" y="5467002"/>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58" name="Rectangle 299"/>
          <p:cNvSpPr>
            <a:spLocks noChangeArrowheads="1"/>
          </p:cNvSpPr>
          <p:nvPr/>
        </p:nvSpPr>
        <p:spPr bwMode="auto">
          <a:xfrm>
            <a:off x="6779567" y="6003825"/>
            <a:ext cx="1393552" cy="230832"/>
          </a:xfrm>
          <a:prstGeom prst="rect">
            <a:avLst/>
          </a:prstGeom>
          <a:noFill/>
          <a:ln w="25400" cmpd="sng">
            <a:noFill/>
            <a:miter lim="800000"/>
            <a:headEnd/>
            <a:tailEnd/>
          </a:ln>
        </p:spPr>
        <p:txBody>
          <a:bodyPr wrap="square">
            <a:spAutoFit/>
          </a:bodyPr>
          <a:lstStyle/>
          <a:p>
            <a:pPr algn="ctr"/>
            <a:r>
              <a:rPr lang="en-US" altLang="ko-KR" sz="900" b="1" dirty="0" smtClean="0">
                <a:solidFill>
                  <a:schemeClr val="bg1"/>
                </a:solidFill>
                <a:latin typeface="HY울릉도L" pitchFamily="18" charset="-127"/>
                <a:ea typeface="HY울릉도L" pitchFamily="18" charset="-127"/>
              </a:rPr>
              <a:t>TRANSFER</a:t>
            </a:r>
          </a:p>
        </p:txBody>
      </p:sp>
      <p:sp>
        <p:nvSpPr>
          <p:cNvPr id="59" name="AutoShape 291"/>
          <p:cNvSpPr>
            <a:spLocks noChangeArrowheads="1"/>
          </p:cNvSpPr>
          <p:nvPr/>
        </p:nvSpPr>
        <p:spPr bwMode="auto">
          <a:xfrm>
            <a:off x="8220744" y="5467002"/>
            <a:ext cx="216024" cy="216346"/>
          </a:xfrm>
          <a:prstGeom prst="rightArrow">
            <a:avLst>
              <a:gd name="adj1" fmla="val 50000"/>
              <a:gd name="adj2" fmla="val 39978"/>
            </a:avLst>
          </a:prstGeom>
          <a:solidFill>
            <a:schemeClr val="tx2">
              <a:lumMod val="20000"/>
              <a:lumOff val="80000"/>
            </a:schemeClr>
          </a:solidFill>
          <a:ln w="9525">
            <a:solidFill>
              <a:schemeClr val="tx1">
                <a:lumMod val="85000"/>
                <a:lumOff val="15000"/>
              </a:schemeClr>
            </a:solidFill>
            <a:miter lim="800000"/>
            <a:headEnd/>
            <a:tailEnd/>
          </a:ln>
          <a:effectLst>
            <a:outerShdw dist="35921" dir="2700000" algn="ctr" rotWithShape="0">
              <a:schemeClr val="bg2"/>
            </a:outerShdw>
          </a:effectLst>
        </p:spPr>
        <p:txBody>
          <a:bodyPr wrap="none" anchor="ctr"/>
          <a:lstStyle/>
          <a:p>
            <a:pPr>
              <a:defRPr/>
            </a:pPr>
            <a:endParaRPr lang="ko-KR" altLang="en-US"/>
          </a:p>
        </p:txBody>
      </p:sp>
      <p:sp>
        <p:nvSpPr>
          <p:cNvPr id="60" name="Rectangle 299"/>
          <p:cNvSpPr>
            <a:spLocks noChangeArrowheads="1"/>
          </p:cNvSpPr>
          <p:nvPr/>
        </p:nvSpPr>
        <p:spPr bwMode="auto">
          <a:xfrm>
            <a:off x="8432576" y="6003825"/>
            <a:ext cx="1393552" cy="230832"/>
          </a:xfrm>
          <a:prstGeom prst="rect">
            <a:avLst/>
          </a:prstGeom>
          <a:noFill/>
          <a:ln w="25400" cmpd="sng">
            <a:noFill/>
            <a:miter lim="800000"/>
            <a:headEnd/>
            <a:tailEnd/>
          </a:ln>
        </p:spPr>
        <p:txBody>
          <a:bodyPr wrap="square">
            <a:spAutoFit/>
          </a:bodyPr>
          <a:lstStyle/>
          <a:p>
            <a:pPr algn="ctr"/>
            <a:r>
              <a:rPr lang="en-US" altLang="ko-KR" sz="900" b="1" dirty="0" smtClean="0">
                <a:solidFill>
                  <a:schemeClr val="bg1"/>
                </a:solidFill>
                <a:latin typeface="HY울릉도L" pitchFamily="18" charset="-127"/>
                <a:ea typeface="HY울릉도L" pitchFamily="18" charset="-127"/>
              </a:rPr>
              <a:t>DELIVERY </a:t>
            </a:r>
          </a:p>
        </p:txBody>
      </p:sp>
      <p:pic>
        <p:nvPicPr>
          <p:cNvPr id="61" name="그림 60" descr="무제-1.jpg"/>
          <p:cNvPicPr>
            <a:picLocks noChangeAspect="1"/>
          </p:cNvPicPr>
          <p:nvPr/>
        </p:nvPicPr>
        <p:blipFill>
          <a:blip r:embed="rId19" cstate="print"/>
          <a:stretch>
            <a:fillRect/>
          </a:stretch>
        </p:blipFill>
        <p:spPr>
          <a:xfrm>
            <a:off x="5081463" y="1770211"/>
            <a:ext cx="1304924" cy="792088"/>
          </a:xfrm>
          <a:prstGeom prst="rect">
            <a:avLst/>
          </a:prstGeom>
          <a:ln w="12700">
            <a:solidFill>
              <a:schemeClr val="tx1"/>
            </a:solidFill>
          </a:ln>
        </p:spPr>
      </p:pic>
      <p:pic>
        <p:nvPicPr>
          <p:cNvPr id="62" name="Picture 2" descr="C:\Users\사용자\Desktop\따오기\1-인보이스,패킹리스트 접수 및 확인.JPG"/>
          <p:cNvPicPr>
            <a:picLocks noChangeAspect="1" noChangeArrowheads="1"/>
          </p:cNvPicPr>
          <p:nvPr/>
        </p:nvPicPr>
        <p:blipFill>
          <a:blip r:embed="rId3" cstate="print"/>
          <a:srcRect/>
          <a:stretch>
            <a:fillRect/>
          </a:stretch>
        </p:blipFill>
        <p:spPr bwMode="auto">
          <a:xfrm>
            <a:off x="8542684" y="692696"/>
            <a:ext cx="1188132" cy="792088"/>
          </a:xfrm>
          <a:prstGeom prst="rect">
            <a:avLst/>
          </a:prstGeom>
          <a:noFill/>
          <a:ln w="12700">
            <a:solidFill>
              <a:schemeClr val="tx1"/>
            </a:solidFill>
          </a:ln>
        </p:spPr>
      </p:pic>
      <p:pic>
        <p:nvPicPr>
          <p:cNvPr id="63" name="그림 62" descr="71930183.jpg"/>
          <p:cNvPicPr>
            <a:picLocks noChangeAspect="1"/>
          </p:cNvPicPr>
          <p:nvPr/>
        </p:nvPicPr>
        <p:blipFill>
          <a:blip r:embed="rId20" cstate="print"/>
          <a:stretch>
            <a:fillRect/>
          </a:stretch>
        </p:blipFill>
        <p:spPr>
          <a:xfrm>
            <a:off x="8581080" y="5236657"/>
            <a:ext cx="1173040" cy="782026"/>
          </a:xfrm>
          <a:prstGeom prst="rect">
            <a:avLst/>
          </a:prstGeom>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USER\Local Settings\Temporary Internet Files\Content.IE5\1EFW0GWW\MC900322814[1].wmf"/>
          <p:cNvPicPr>
            <a:picLocks noChangeAspect="1" noChangeArrowheads="1"/>
          </p:cNvPicPr>
          <p:nvPr/>
        </p:nvPicPr>
        <p:blipFill>
          <a:blip r:embed="rId2" cstate="print">
            <a:lum bright="51000" contrast="-30000"/>
          </a:blip>
          <a:srcRect/>
          <a:stretch>
            <a:fillRect/>
          </a:stretch>
        </p:blipFill>
        <p:spPr bwMode="auto">
          <a:xfrm>
            <a:off x="6310436" y="1628800"/>
            <a:ext cx="4725059" cy="4544911"/>
          </a:xfrm>
          <a:prstGeom prst="rect">
            <a:avLst/>
          </a:prstGeom>
          <a:noFill/>
        </p:spPr>
      </p:pic>
      <p:sp>
        <p:nvSpPr>
          <p:cNvPr id="7" name="제목 6"/>
          <p:cNvSpPr>
            <a:spLocks noGrp="1"/>
          </p:cNvSpPr>
          <p:nvPr>
            <p:ph type="title"/>
          </p:nvPr>
        </p:nvSpPr>
        <p:spPr/>
        <p:txBody>
          <a:bodyPr/>
          <a:lstStyle/>
          <a:p>
            <a:r>
              <a:rPr lang="en-US" altLang="ko-KR" b="1" dirty="0" smtClean="0">
                <a:solidFill>
                  <a:srgbClr val="FFFF00"/>
                </a:solidFill>
              </a:rPr>
              <a:t>Partnership</a:t>
            </a:r>
            <a:endParaRPr lang="ko-KR" altLang="en-US" b="1" dirty="0">
              <a:solidFill>
                <a:srgbClr val="FFFF00"/>
              </a:solidFill>
            </a:endParaRPr>
          </a:p>
        </p:txBody>
      </p:sp>
      <p:sp>
        <p:nvSpPr>
          <p:cNvPr id="8" name="내용 개체 틀 7"/>
          <p:cNvSpPr>
            <a:spLocks noGrp="1"/>
          </p:cNvSpPr>
          <p:nvPr>
            <p:ph idx="1"/>
          </p:nvPr>
        </p:nvSpPr>
        <p:spPr/>
        <p:txBody>
          <a:bodyPr>
            <a:normAutofit fontScale="85000" lnSpcReduction="20000"/>
          </a:bodyPr>
          <a:lstStyle/>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Our partnership mind is based on growing up together.</a:t>
            </a:r>
          </a:p>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Since we have same interest and target we guess, it’s not going to be difficult sharing projects as a partnership.</a:t>
            </a:r>
          </a:p>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We can also enter to each others business boundary through exchanging business.</a:t>
            </a:r>
          </a:p>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We will help you expand business boundary and sharing tactical business plan. So that can lead you to successful cooperation as a Strategic alliance</a:t>
            </a:r>
          </a:p>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We do have high level of reliability through partners.</a:t>
            </a:r>
          </a:p>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We can help you with long period operation of our company and we also can get help from you.</a:t>
            </a:r>
          </a:p>
          <a:p>
            <a:pPr>
              <a:buClr>
                <a:schemeClr val="bg1"/>
              </a:buClr>
              <a:buFont typeface="Wingdings" pitchFamily="2" charset="2"/>
              <a:buChar char="ü"/>
            </a:pPr>
            <a:r>
              <a:rPr lang="en-US" altLang="ko-KR" dirty="0" smtClean="0">
                <a:solidFill>
                  <a:schemeClr val="bg1"/>
                </a:solidFill>
                <a:effectLst>
                  <a:outerShdw blurRad="38100" dist="38100" dir="2700000" algn="tl">
                    <a:srgbClr val="000000">
                      <a:alpha val="43137"/>
                    </a:srgbClr>
                  </a:outerShdw>
                </a:effectLst>
              </a:rPr>
              <a:t>We develop business by visiting the actual clients for each other under the name of partner.</a:t>
            </a:r>
          </a:p>
          <a:p>
            <a:pPr>
              <a:buClr>
                <a:schemeClr val="bg1"/>
              </a:buClr>
              <a:buFont typeface="Wingdings" pitchFamily="2" charset="2"/>
              <a:buChar char="ü"/>
            </a:pPr>
            <a:endParaRPr lang="en-US" altLang="ko-KR" dirty="0" smtClean="0">
              <a:solidFill>
                <a:schemeClr val="bg1"/>
              </a:solidFill>
              <a:effectLst>
                <a:outerShdw blurRad="38100" dist="38100" dir="2700000" algn="tl">
                  <a:srgbClr val="000000">
                    <a:alpha val="43137"/>
                  </a:srgbClr>
                </a:outerShdw>
              </a:effectLst>
            </a:endParaRPr>
          </a:p>
        </p:txBody>
      </p:sp>
      <p:pic>
        <p:nvPicPr>
          <p:cNvPr id="9" name="Picture 13"/>
          <p:cNvPicPr>
            <a:picLocks noChangeAspect="1" noChangeArrowheads="1"/>
          </p:cNvPicPr>
          <p:nvPr/>
        </p:nvPicPr>
        <p:blipFill>
          <a:blip r:embed="rId3"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Contents</a:t>
            </a:r>
            <a:endParaRPr lang="en-US" b="1"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ALL ABOUT “</a:t>
            </a:r>
            <a:r>
              <a:rPr lang="en-US" dirty="0" smtClean="0">
                <a:solidFill>
                  <a:srgbClr val="FF0000"/>
                </a:solidFill>
              </a:rPr>
              <a:t>REX</a:t>
            </a:r>
            <a:r>
              <a:rPr lang="en-US" dirty="0" smtClean="0">
                <a:solidFill>
                  <a:schemeClr val="bg1"/>
                </a:solidFill>
              </a:rPr>
              <a:t> LOGISTICS”</a:t>
            </a:r>
          </a:p>
          <a:p>
            <a:pPr>
              <a:buClr>
                <a:schemeClr val="bg1"/>
              </a:buClr>
            </a:pPr>
            <a:r>
              <a:rPr lang="en-US" altLang="ko-KR" dirty="0" smtClean="0">
                <a:solidFill>
                  <a:schemeClr val="bg1"/>
                </a:solidFill>
              </a:rPr>
              <a:t>CERTIFICATES OF </a:t>
            </a:r>
            <a:r>
              <a:rPr lang="en-US" altLang="ko-KR" dirty="0" smtClean="0">
                <a:solidFill>
                  <a:srgbClr val="FF0000"/>
                </a:solidFill>
              </a:rPr>
              <a:t>REX</a:t>
            </a:r>
            <a:endParaRPr lang="en-US" dirty="0">
              <a:solidFill>
                <a:srgbClr val="FF0000"/>
              </a:solidFill>
            </a:endParaRPr>
          </a:p>
          <a:p>
            <a:pPr>
              <a:buClr>
                <a:schemeClr val="bg1"/>
              </a:buClr>
            </a:pPr>
            <a:r>
              <a:rPr lang="en-US" dirty="0" smtClean="0">
                <a:solidFill>
                  <a:schemeClr val="bg1"/>
                </a:solidFill>
              </a:rPr>
              <a:t>TRACING CARGO WITH </a:t>
            </a:r>
            <a:r>
              <a:rPr lang="en-US" dirty="0" smtClean="0">
                <a:solidFill>
                  <a:srgbClr val="FF0000"/>
                </a:solidFill>
              </a:rPr>
              <a:t>REX </a:t>
            </a:r>
            <a:r>
              <a:rPr lang="en-US" dirty="0" smtClean="0">
                <a:solidFill>
                  <a:schemeClr val="bg1"/>
                </a:solidFill>
              </a:rPr>
              <a:t>WEB SERVICE SYSTEM</a:t>
            </a:r>
          </a:p>
          <a:p>
            <a:pPr>
              <a:buClr>
                <a:schemeClr val="bg1"/>
              </a:buClr>
            </a:pPr>
            <a:r>
              <a:rPr lang="en-US" dirty="0" smtClean="0">
                <a:solidFill>
                  <a:schemeClr val="bg1"/>
                </a:solidFill>
              </a:rPr>
              <a:t>3PL SERVICE</a:t>
            </a:r>
          </a:p>
          <a:p>
            <a:pPr>
              <a:buClr>
                <a:schemeClr val="bg1"/>
              </a:buClr>
            </a:pPr>
            <a:r>
              <a:rPr lang="en-US" dirty="0" smtClean="0">
                <a:solidFill>
                  <a:schemeClr val="bg1"/>
                </a:solidFill>
              </a:rPr>
              <a:t>PARTNERSHIP &amp; EFFECTS</a:t>
            </a:r>
          </a:p>
          <a:p>
            <a:pPr>
              <a:buClr>
                <a:schemeClr val="bg1"/>
              </a:buClr>
            </a:pPr>
            <a:r>
              <a:rPr lang="en-US" dirty="0" smtClean="0">
                <a:solidFill>
                  <a:schemeClr val="bg1"/>
                </a:solidFill>
              </a:rPr>
              <a:t>EPILOGUE</a:t>
            </a:r>
          </a:p>
          <a:p>
            <a:pPr>
              <a:buClr>
                <a:schemeClr val="bg1"/>
              </a:buClr>
            </a:pPr>
            <a:endParaRPr lang="en-US" dirty="0" smtClean="0">
              <a:solidFill>
                <a:schemeClr val="bg1"/>
              </a:solidFill>
            </a:endParaRPr>
          </a:p>
          <a:p>
            <a:pPr>
              <a:buClr>
                <a:schemeClr val="bg1"/>
              </a:buClr>
            </a:pPr>
            <a:endParaRPr lang="en-US" dirty="0" smtClean="0">
              <a:solidFill>
                <a:schemeClr val="bg1"/>
              </a:solidFill>
            </a:endParaRPr>
          </a:p>
          <a:p>
            <a:pPr>
              <a:buClr>
                <a:schemeClr val="bg1"/>
              </a:buClr>
            </a:pPr>
            <a:endParaRPr lang="en-US" dirty="0">
              <a:solidFill>
                <a:schemeClr val="bg1"/>
              </a:solidFill>
            </a:endParaRPr>
          </a:p>
        </p:txBody>
      </p:sp>
      <p:pic>
        <p:nvPicPr>
          <p:cNvPr id="5"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EXPECTED EFFECTS</a:t>
            </a:r>
            <a:endParaRPr lang="ko-KR" altLang="en-US" dirty="0"/>
          </a:p>
        </p:txBody>
      </p:sp>
      <p:sp>
        <p:nvSpPr>
          <p:cNvPr id="3" name="내용 개체 틀 2"/>
          <p:cNvSpPr>
            <a:spLocks noGrp="1"/>
          </p:cNvSpPr>
          <p:nvPr>
            <p:ph idx="1"/>
          </p:nvPr>
        </p:nvSpPr>
        <p:spPr>
          <a:xfrm>
            <a:off x="549796" y="1844824"/>
            <a:ext cx="10133386" cy="4343400"/>
          </a:xfrm>
        </p:spPr>
        <p:txBody>
          <a:bodyPr>
            <a:normAutofit/>
          </a:bodyPr>
          <a:lstStyle/>
          <a:p>
            <a:pPr>
              <a:spcBef>
                <a:spcPts val="700"/>
              </a:spcBef>
              <a:buNone/>
            </a:pPr>
            <a:r>
              <a:rPr lang="en-US" altLang="ko-KR" sz="2000" dirty="0" smtClean="0">
                <a:solidFill>
                  <a:schemeClr val="bg1"/>
                </a:solidFill>
              </a:rPr>
              <a:t>-  Reliable local partner to handle your cargo.</a:t>
            </a:r>
          </a:p>
          <a:p>
            <a:pPr>
              <a:spcBef>
                <a:spcPts val="700"/>
              </a:spcBef>
              <a:buNone/>
            </a:pPr>
            <a:r>
              <a:rPr lang="en-US" altLang="ko-KR" sz="2000" dirty="0" smtClean="0">
                <a:solidFill>
                  <a:schemeClr val="bg1"/>
                </a:solidFill>
              </a:rPr>
              <a:t>-  You can Expand business boundary with us.</a:t>
            </a:r>
          </a:p>
          <a:p>
            <a:pPr>
              <a:spcBef>
                <a:spcPts val="700"/>
              </a:spcBef>
              <a:buNone/>
            </a:pPr>
            <a:r>
              <a:rPr lang="en-US" altLang="ko-KR" sz="2000" dirty="0" smtClean="0">
                <a:solidFill>
                  <a:schemeClr val="bg1"/>
                </a:solidFill>
              </a:rPr>
              <a:t>-  Having oversea branches without   establishment.</a:t>
            </a:r>
          </a:p>
          <a:p>
            <a:pPr>
              <a:spcBef>
                <a:spcPts val="700"/>
              </a:spcBef>
              <a:buNone/>
            </a:pPr>
            <a:r>
              <a:rPr lang="en-US" altLang="ko-KR" sz="2000" smtClean="0">
                <a:solidFill>
                  <a:schemeClr val="bg1"/>
                </a:solidFill>
              </a:rPr>
              <a:t>-  We </a:t>
            </a:r>
            <a:r>
              <a:rPr lang="en-US" altLang="ko-KR" sz="2000" dirty="0" smtClean="0">
                <a:solidFill>
                  <a:schemeClr val="bg1"/>
                </a:solidFill>
              </a:rPr>
              <a:t>want to share our know how,  vision,   our way of business together also ready to  learn   from partners.</a:t>
            </a:r>
          </a:p>
          <a:p>
            <a:pPr>
              <a:spcBef>
                <a:spcPts val="700"/>
              </a:spcBef>
              <a:buNone/>
            </a:pPr>
            <a:r>
              <a:rPr lang="en-US" altLang="ko-KR" sz="2000" dirty="0" smtClean="0">
                <a:solidFill>
                  <a:schemeClr val="bg1"/>
                </a:solidFill>
              </a:rPr>
              <a:t>-  We want to be a good  company has a ability get through all the problems  with “can do” attitude.</a:t>
            </a:r>
          </a:p>
          <a:p>
            <a:pPr>
              <a:spcBef>
                <a:spcPts val="700"/>
              </a:spcBef>
              <a:buNone/>
            </a:pPr>
            <a:r>
              <a:rPr lang="en-US" altLang="ko-KR" sz="2000" dirty="0" smtClean="0">
                <a:solidFill>
                  <a:schemeClr val="bg1"/>
                </a:solidFill>
              </a:rPr>
              <a:t>-  We treat your work as ours with cautious care.                                                 We’d like to grow up together by helping each others.</a:t>
            </a:r>
          </a:p>
          <a:p>
            <a:pPr>
              <a:spcBef>
                <a:spcPts val="700"/>
              </a:spcBef>
              <a:buNone/>
            </a:pPr>
            <a:r>
              <a:rPr lang="en-US" altLang="ko-KR" sz="2000" dirty="0" smtClean="0">
                <a:solidFill>
                  <a:schemeClr val="bg1"/>
                </a:solidFill>
              </a:rPr>
              <a:t>-  We will make sure you won’t regret becoming our partner.!</a:t>
            </a:r>
            <a:endParaRPr lang="ko-KR" altLang="en-US" sz="2000" dirty="0">
              <a:solidFill>
                <a:schemeClr val="bg1"/>
              </a:solidFill>
            </a:endParaRPr>
          </a:p>
        </p:txBody>
      </p:sp>
      <p:pic>
        <p:nvPicPr>
          <p:cNvPr id="4"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pic>
        <p:nvPicPr>
          <p:cNvPr id="5" name="Picture 2" descr="C:\Documents and Settings\USER\Local Settings\Temporary Internet Files\Content.IE5\G1OKXKM5\MC900437115[1].wmf"/>
          <p:cNvPicPr>
            <a:picLocks noChangeAspect="1" noChangeArrowheads="1"/>
          </p:cNvPicPr>
          <p:nvPr/>
        </p:nvPicPr>
        <p:blipFill>
          <a:blip r:embed="rId3" cstate="print">
            <a:lum bright="-20000"/>
          </a:blip>
          <a:stretch>
            <a:fillRect/>
          </a:stretch>
        </p:blipFill>
        <p:spPr bwMode="auto">
          <a:xfrm>
            <a:off x="8326660" y="4397375"/>
            <a:ext cx="3606800" cy="2460625"/>
          </a:xfrm>
          <a:prstGeom prst="rect">
            <a:avLst/>
          </a:prstGeom>
          <a:noFill/>
          <a:effectLst>
            <a:outerShdw blurRad="50800" dist="50800" dir="5400000" sx="1000" sy="1000" algn="ctr"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a:picLocks noChangeAspect="1" noChangeArrowheads="1"/>
          </p:cNvPicPr>
          <p:nvPr/>
        </p:nvPicPr>
        <p:blipFill>
          <a:blip r:embed="rId2"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
        <p:nvSpPr>
          <p:cNvPr id="4" name="제목 3"/>
          <p:cNvSpPr>
            <a:spLocks noGrp="1"/>
          </p:cNvSpPr>
          <p:nvPr>
            <p:ph type="title"/>
          </p:nvPr>
        </p:nvSpPr>
        <p:spPr/>
        <p:txBody>
          <a:bodyPr/>
          <a:lstStyle/>
          <a:p>
            <a:r>
              <a:rPr lang="en-US" altLang="ko-KR" b="1" dirty="0" smtClean="0">
                <a:solidFill>
                  <a:srgbClr val="FFFF00"/>
                </a:solidFill>
              </a:rPr>
              <a:t>Epilogue                  </a:t>
            </a:r>
            <a:r>
              <a:rPr lang="en-US" altLang="ko-KR" dirty="0" smtClean="0">
                <a:solidFill>
                  <a:srgbClr val="FFFF00"/>
                </a:solidFill>
              </a:rPr>
              <a:t>CEO – </a:t>
            </a:r>
            <a:r>
              <a:rPr lang="en-US" altLang="ko-KR" dirty="0" err="1" smtClean="0">
                <a:solidFill>
                  <a:srgbClr val="FFFF00"/>
                </a:solidFill>
              </a:rPr>
              <a:t>mr.</a:t>
            </a:r>
            <a:r>
              <a:rPr lang="en-US" altLang="ko-KR" dirty="0" smtClean="0">
                <a:solidFill>
                  <a:srgbClr val="FFFF00"/>
                </a:solidFill>
              </a:rPr>
              <a:t> </a:t>
            </a:r>
            <a:r>
              <a:rPr lang="en-US" altLang="ko-KR" dirty="0" err="1" smtClean="0">
                <a:solidFill>
                  <a:srgbClr val="FFFF00"/>
                </a:solidFill>
              </a:rPr>
              <a:t>jang</a:t>
            </a:r>
            <a:endParaRPr lang="ko-KR" altLang="en-US" dirty="0">
              <a:solidFill>
                <a:srgbClr val="FFFF00"/>
              </a:solidFill>
            </a:endParaRPr>
          </a:p>
        </p:txBody>
      </p:sp>
      <p:sp>
        <p:nvSpPr>
          <p:cNvPr id="5" name="내용 개체 틀 4"/>
          <p:cNvSpPr>
            <a:spLocks noGrp="1"/>
          </p:cNvSpPr>
          <p:nvPr>
            <p:ph idx="1"/>
          </p:nvPr>
        </p:nvSpPr>
        <p:spPr/>
        <p:txBody>
          <a:bodyPr/>
          <a:lstStyle/>
          <a:p>
            <a:pPr>
              <a:buNone/>
            </a:pPr>
            <a:r>
              <a:rPr lang="en-US" altLang="ko-KR" dirty="0" smtClean="0">
                <a:solidFill>
                  <a:schemeClr val="bg1"/>
                </a:solidFill>
              </a:rPr>
              <a:t>Although IT technology has been improved so much, freight forwarding is a human business. It is necessary keeping constant client contact and developing new client.</a:t>
            </a:r>
          </a:p>
          <a:p>
            <a:pPr>
              <a:buNone/>
            </a:pPr>
            <a:r>
              <a:rPr lang="en-US" altLang="ko-KR" dirty="0" smtClean="0">
                <a:solidFill>
                  <a:schemeClr val="bg1"/>
                </a:solidFill>
              </a:rPr>
              <a:t>In the same way, to improve business between partners, needs constant information exchanging and visiting each others for a sales call (if necessary). Also, I believe we need to concentrate our forces depends on regions and character of our clients.</a:t>
            </a:r>
          </a:p>
          <a:p>
            <a:pPr>
              <a:buNone/>
            </a:pPr>
            <a:r>
              <a:rPr lang="en-US" altLang="ko-KR" dirty="0" smtClean="0">
                <a:solidFill>
                  <a:schemeClr val="bg1"/>
                </a:solidFill>
              </a:rPr>
              <a:t>Finally, thanks for the host, let us have an opportunity of REX’s presentation. With this opportunity, we’d like to build a new relationship (based on mature understanding) and hope to be chance of good business from now on.</a:t>
            </a:r>
            <a:endParaRPr lang="ko-KR"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Local Settings\Temporary Internet Files\Content.IE5\XJBM5W1D\MC900421216[1].wmf"/>
          <p:cNvPicPr>
            <a:picLocks noChangeAspect="1" noChangeArrowheads="1"/>
          </p:cNvPicPr>
          <p:nvPr/>
        </p:nvPicPr>
        <p:blipFill>
          <a:blip r:embed="rId2" cstate="print"/>
          <a:srcRect/>
          <a:stretch>
            <a:fillRect/>
          </a:stretch>
        </p:blipFill>
        <p:spPr bwMode="auto">
          <a:xfrm>
            <a:off x="621804" y="1412776"/>
            <a:ext cx="11025662" cy="4032448"/>
          </a:xfrm>
          <a:prstGeom prst="rect">
            <a:avLst/>
          </a:prstGeom>
          <a:noFill/>
        </p:spPr>
      </p:pic>
      <p:sp>
        <p:nvSpPr>
          <p:cNvPr id="7" name="제목 6"/>
          <p:cNvSpPr>
            <a:spLocks noGrp="1"/>
          </p:cNvSpPr>
          <p:nvPr>
            <p:ph type="title"/>
          </p:nvPr>
        </p:nvSpPr>
        <p:spPr>
          <a:xfrm>
            <a:off x="1125860" y="2348880"/>
            <a:ext cx="9753600" cy="1325562"/>
          </a:xfrm>
        </p:spPr>
        <p:txBody>
          <a:bodyPr>
            <a:normAutofit/>
          </a:bodyPr>
          <a:lstStyle/>
          <a:p>
            <a:pPr algn="ctr"/>
            <a:r>
              <a:rPr lang="en-US" altLang="ko-KR" sz="8000" b="1" dirty="0" smtClean="0">
                <a:solidFill>
                  <a:srgbClr val="FFFF00"/>
                </a:solidFill>
              </a:rPr>
              <a:t>Thank you!</a:t>
            </a:r>
            <a:endParaRPr lang="ko-KR" altLang="en-US" sz="8000" b="1" dirty="0">
              <a:solidFill>
                <a:srgbClr val="FFFF00"/>
              </a:solidFill>
            </a:endParaRPr>
          </a:p>
        </p:txBody>
      </p:sp>
      <p:pic>
        <p:nvPicPr>
          <p:cNvPr id="4" name="Picture 13"/>
          <p:cNvPicPr>
            <a:picLocks noChangeAspect="1" noChangeArrowheads="1"/>
          </p:cNvPicPr>
          <p:nvPr/>
        </p:nvPicPr>
        <p:blipFill>
          <a:blip r:embed="rId3"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Local Settings\Temporary Internet Files\Content.IE5\NKZOIAA2\MC900285578[1].wmf"/>
          <p:cNvPicPr>
            <a:picLocks noChangeAspect="1" noChangeArrowheads="1"/>
          </p:cNvPicPr>
          <p:nvPr/>
        </p:nvPicPr>
        <p:blipFill>
          <a:blip r:embed="rId3" cstate="print">
            <a:lum contrast="-51000"/>
          </a:blip>
          <a:srcRect/>
          <a:stretch>
            <a:fillRect/>
          </a:stretch>
        </p:blipFill>
        <p:spPr bwMode="auto">
          <a:xfrm>
            <a:off x="6166420" y="1628800"/>
            <a:ext cx="5378439" cy="4810728"/>
          </a:xfrm>
          <a:prstGeom prst="rect">
            <a:avLst/>
          </a:prstGeom>
          <a:noFill/>
        </p:spPr>
      </p:pic>
      <p:sp>
        <p:nvSpPr>
          <p:cNvPr id="7" name="Title 6"/>
          <p:cNvSpPr>
            <a:spLocks noGrp="1"/>
          </p:cNvSpPr>
          <p:nvPr>
            <p:ph type="title"/>
          </p:nvPr>
        </p:nvSpPr>
        <p:spPr/>
        <p:txBody>
          <a:bodyPr/>
          <a:lstStyle/>
          <a:p>
            <a:r>
              <a:rPr lang="en-US" b="1" dirty="0" smtClean="0">
                <a:solidFill>
                  <a:srgbClr val="FFFF00"/>
                </a:solidFill>
              </a:rPr>
              <a:t>Introduction</a:t>
            </a:r>
            <a:br>
              <a:rPr lang="en-US" b="1" dirty="0" smtClean="0">
                <a:solidFill>
                  <a:srgbClr val="FFFF00"/>
                </a:solidFill>
              </a:rPr>
            </a:br>
            <a:r>
              <a:rPr lang="en-US" b="1" dirty="0" smtClean="0">
                <a:solidFill>
                  <a:srgbClr val="FFFF00"/>
                </a:solidFill>
              </a:rPr>
              <a:t>all about </a:t>
            </a:r>
            <a:r>
              <a:rPr lang="en-US" b="1" dirty="0" smtClean="0">
                <a:solidFill>
                  <a:srgbClr val="FF0000"/>
                </a:solidFill>
              </a:rPr>
              <a:t>rex</a:t>
            </a:r>
            <a:r>
              <a:rPr lang="en-US" b="1" dirty="0" smtClean="0">
                <a:solidFill>
                  <a:srgbClr val="FFFF00"/>
                </a:solidFill>
              </a:rPr>
              <a:t> int’l logistics</a:t>
            </a:r>
            <a:endParaRPr lang="en-US" b="1" dirty="0">
              <a:solidFill>
                <a:srgbClr val="FFFF00"/>
              </a:solidFill>
            </a:endParaRPr>
          </a:p>
        </p:txBody>
      </p:sp>
      <p:sp>
        <p:nvSpPr>
          <p:cNvPr id="3" name="세로 텍스트 개체 틀 2"/>
          <p:cNvSpPr>
            <a:spLocks noGrp="1"/>
          </p:cNvSpPr>
          <p:nvPr>
            <p:ph type="body" orient="vert" idx="1"/>
          </p:nvPr>
        </p:nvSpPr>
        <p:spPr>
          <a:xfrm>
            <a:off x="981844" y="2204864"/>
            <a:ext cx="10609026" cy="4104456"/>
          </a:xfrm>
        </p:spPr>
        <p:txBody>
          <a:bodyPr vert="horz">
            <a:normAutofit/>
          </a:bodyPr>
          <a:lstStyle/>
          <a:p>
            <a:pPr>
              <a:buClr>
                <a:schemeClr val="bg1"/>
              </a:buClr>
              <a:buFont typeface="Wingdings" pitchFamily="2" charset="2"/>
              <a:buChar char="ü"/>
            </a:pPr>
            <a:r>
              <a:rPr lang="en-US" altLang="ko-KR" dirty="0" smtClean="0">
                <a:solidFill>
                  <a:srgbClr val="FF0000"/>
                </a:solidFill>
                <a:effectLst>
                  <a:outerShdw blurRad="38100" dist="38100" dir="2700000" algn="tl">
                    <a:srgbClr val="000000">
                      <a:alpha val="43137"/>
                    </a:srgbClr>
                  </a:outerShdw>
                </a:effectLst>
              </a:rPr>
              <a:t>REX</a:t>
            </a:r>
            <a:r>
              <a:rPr lang="en-US" altLang="ko-KR" dirty="0" smtClean="0">
                <a:solidFill>
                  <a:schemeClr val="bg1">
                    <a:lumMod val="95000"/>
                  </a:schemeClr>
                </a:solidFill>
                <a:effectLst>
                  <a:outerShdw blurRad="38100" dist="38100" dir="2700000" algn="tl">
                    <a:srgbClr val="000000">
                      <a:alpha val="43137"/>
                    </a:srgbClr>
                  </a:outerShdw>
                </a:effectLst>
              </a:rPr>
              <a:t> Int’l ..is a NVOCC, Freight forwarder has IATA and AEO.</a:t>
            </a:r>
          </a:p>
          <a:p>
            <a:pPr>
              <a:buClr>
                <a:schemeClr val="bg1"/>
              </a:buClr>
              <a:buFont typeface="Wingdings" pitchFamily="2" charset="2"/>
              <a:buChar char="ü"/>
            </a:pPr>
            <a:r>
              <a:rPr lang="en-US" altLang="ko-KR" dirty="0" smtClean="0">
                <a:solidFill>
                  <a:schemeClr val="bg1">
                    <a:lumMod val="95000"/>
                  </a:schemeClr>
                </a:solidFill>
                <a:effectLst>
                  <a:outerShdw blurRad="38100" dist="38100" dir="2700000" algn="tl">
                    <a:srgbClr val="000000">
                      <a:alpha val="43137"/>
                    </a:srgbClr>
                  </a:outerShdw>
                </a:effectLst>
              </a:rPr>
              <a:t>Established in 1994,Sep.</a:t>
            </a:r>
          </a:p>
          <a:p>
            <a:pPr>
              <a:buClr>
                <a:schemeClr val="bg1"/>
              </a:buClr>
              <a:buFont typeface="Wingdings" pitchFamily="2" charset="2"/>
              <a:buChar char="ü"/>
            </a:pPr>
            <a:r>
              <a:rPr lang="en-US" altLang="ko-KR" dirty="0" smtClean="0">
                <a:solidFill>
                  <a:schemeClr val="bg1">
                    <a:lumMod val="95000"/>
                  </a:schemeClr>
                </a:solidFill>
                <a:effectLst>
                  <a:outerShdw blurRad="38100" dist="38100" dir="2700000" algn="tl">
                    <a:srgbClr val="000000">
                      <a:alpha val="43137"/>
                    </a:srgbClr>
                  </a:outerShdw>
                </a:effectLst>
              </a:rPr>
              <a:t>All </a:t>
            </a:r>
            <a:r>
              <a:rPr lang="en-US" altLang="ko-KR" dirty="0" smtClean="0">
                <a:solidFill>
                  <a:srgbClr val="FF0000"/>
                </a:solidFill>
                <a:effectLst>
                  <a:outerShdw blurRad="38100" dist="38100" dir="2700000" algn="tl">
                    <a:srgbClr val="000000">
                      <a:alpha val="43137"/>
                    </a:srgbClr>
                  </a:outerShdw>
                </a:effectLst>
              </a:rPr>
              <a:t>REX</a:t>
            </a:r>
            <a:r>
              <a:rPr lang="en-US" altLang="ko-KR" dirty="0" smtClean="0">
                <a:solidFill>
                  <a:schemeClr val="bg1">
                    <a:lumMod val="95000"/>
                  </a:schemeClr>
                </a:solidFill>
                <a:effectLst>
                  <a:outerShdw blurRad="38100" dist="38100" dir="2700000" algn="tl">
                    <a:srgbClr val="000000">
                      <a:alpha val="43137"/>
                    </a:srgbClr>
                  </a:outerShdw>
                </a:effectLst>
              </a:rPr>
              <a:t> Int’l Logistics personnel share a can-do attitude and are motivated by creating logistics solutions that work no matter what the situation.</a:t>
            </a:r>
          </a:p>
          <a:p>
            <a:pPr>
              <a:buClr>
                <a:schemeClr val="bg1"/>
              </a:buClr>
              <a:buFont typeface="Wingdings" pitchFamily="2" charset="2"/>
              <a:buChar char="ü"/>
            </a:pPr>
            <a:r>
              <a:rPr lang="en-US" altLang="ko-KR" dirty="0" smtClean="0">
                <a:solidFill>
                  <a:srgbClr val="FF0000"/>
                </a:solidFill>
                <a:effectLst>
                  <a:outerShdw blurRad="38100" dist="38100" dir="2700000" algn="tl">
                    <a:srgbClr val="000000">
                      <a:alpha val="43137"/>
                    </a:srgbClr>
                  </a:outerShdw>
                </a:effectLst>
              </a:rPr>
              <a:t>REX</a:t>
            </a:r>
            <a:r>
              <a:rPr lang="en-US" altLang="ko-KR" dirty="0" smtClean="0">
                <a:solidFill>
                  <a:schemeClr val="bg1">
                    <a:lumMod val="95000"/>
                  </a:schemeClr>
                </a:solidFill>
                <a:effectLst>
                  <a:outerShdw blurRad="38100" dist="38100" dir="2700000" algn="tl">
                    <a:srgbClr val="000000">
                      <a:alpha val="43137"/>
                    </a:srgbClr>
                  </a:outerShdw>
                </a:effectLst>
              </a:rPr>
              <a:t> has experienced steady growth and success each year and has firmly established an excellent reputation with the export and import community, and feel that our highest priority relies on our   customer satisfaction.</a:t>
            </a:r>
          </a:p>
        </p:txBody>
      </p:sp>
      <p:pic>
        <p:nvPicPr>
          <p:cNvPr id="5" name="Picture 13"/>
          <p:cNvPicPr>
            <a:picLocks noChangeAspect="1" noChangeArrowheads="1"/>
          </p:cNvPicPr>
          <p:nvPr/>
        </p:nvPicPr>
        <p:blipFill>
          <a:blip r:embed="rId4"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Local Settings\Temporary Internet Files\Content.IE5\U4IPUCG8\MC900318300[1].wmf"/>
          <p:cNvPicPr>
            <a:picLocks noChangeAspect="1" noChangeArrowheads="1"/>
          </p:cNvPicPr>
          <p:nvPr/>
        </p:nvPicPr>
        <p:blipFill>
          <a:blip r:embed="rId2" cstate="print">
            <a:lum contrast="-42000"/>
          </a:blip>
          <a:srcRect/>
          <a:stretch>
            <a:fillRect/>
          </a:stretch>
        </p:blipFill>
        <p:spPr bwMode="auto">
          <a:xfrm>
            <a:off x="5950396" y="2996952"/>
            <a:ext cx="4906761" cy="3096809"/>
          </a:xfrm>
          <a:prstGeom prst="rect">
            <a:avLst/>
          </a:prstGeom>
          <a:noFill/>
        </p:spPr>
      </p:pic>
      <p:sp>
        <p:nvSpPr>
          <p:cNvPr id="3" name="내용 개체 틀 2"/>
          <p:cNvSpPr>
            <a:spLocks noGrp="1"/>
          </p:cNvSpPr>
          <p:nvPr>
            <p:ph idx="1"/>
          </p:nvPr>
        </p:nvSpPr>
        <p:spPr>
          <a:xfrm>
            <a:off x="1197868" y="1700808"/>
            <a:ext cx="9753600" cy="4487416"/>
          </a:xfrm>
        </p:spPr>
        <p:txBody>
          <a:bodyPr/>
          <a:lstStyle/>
          <a:p>
            <a:pPr>
              <a:buClr>
                <a:schemeClr val="bg1"/>
              </a:buClr>
              <a:buFont typeface="Wingdings" pitchFamily="2" charset="2"/>
              <a:buChar char="ü"/>
            </a:pPr>
            <a:r>
              <a:rPr lang="en-US" altLang="ko-KR" dirty="0" smtClean="0">
                <a:solidFill>
                  <a:srgbClr val="FF0000"/>
                </a:solidFill>
              </a:rPr>
              <a:t>REX</a:t>
            </a:r>
            <a:r>
              <a:rPr lang="en-US" altLang="ko-KR" dirty="0" smtClean="0">
                <a:solidFill>
                  <a:schemeClr val="bg2">
                    <a:lumMod val="20000"/>
                    <a:lumOff val="80000"/>
                  </a:schemeClr>
                </a:solidFill>
              </a:rPr>
              <a:t> will continue to provide high quality service to become best freight forwarder in Korea. We are not only interested in becoming bigger company but good company who has efficiency and responsibility.</a:t>
            </a:r>
          </a:p>
          <a:p>
            <a:pPr>
              <a:buClr>
                <a:schemeClr val="bg1"/>
              </a:buClr>
              <a:buFont typeface="Wingdings" pitchFamily="2" charset="2"/>
              <a:buChar char="ü"/>
            </a:pPr>
            <a:r>
              <a:rPr lang="en-US" altLang="ko-KR" dirty="0" smtClean="0">
                <a:solidFill>
                  <a:srgbClr val="FF0000"/>
                </a:solidFill>
              </a:rPr>
              <a:t>REX</a:t>
            </a:r>
            <a:r>
              <a:rPr lang="en-US" altLang="ko-KR" dirty="0" smtClean="0">
                <a:solidFill>
                  <a:schemeClr val="bg2">
                    <a:lumMod val="20000"/>
                    <a:lumOff val="80000"/>
                  </a:schemeClr>
                </a:solidFill>
              </a:rPr>
              <a:t> will challenge everything with our long experience and accumulated skills.</a:t>
            </a:r>
          </a:p>
          <a:p>
            <a:pPr>
              <a:buClr>
                <a:schemeClr val="bg1"/>
              </a:buClr>
              <a:buFont typeface="Wingdings" pitchFamily="2" charset="2"/>
              <a:buChar char="ü"/>
            </a:pPr>
            <a:r>
              <a:rPr lang="en-US" altLang="ko-KR" dirty="0" smtClean="0">
                <a:solidFill>
                  <a:srgbClr val="FF0000"/>
                </a:solidFill>
              </a:rPr>
              <a:t>REX</a:t>
            </a:r>
            <a:r>
              <a:rPr lang="en-US" altLang="ko-KR" dirty="0" smtClean="0">
                <a:solidFill>
                  <a:schemeClr val="bg2">
                    <a:lumMod val="20000"/>
                    <a:lumOff val="80000"/>
                  </a:schemeClr>
                </a:solidFill>
              </a:rPr>
              <a:t> will also remain flexible to adapt rapid changes of the world.</a:t>
            </a:r>
          </a:p>
          <a:p>
            <a:pPr>
              <a:buClr>
                <a:schemeClr val="bg1"/>
              </a:buClr>
              <a:buFont typeface="Wingdings" pitchFamily="2" charset="2"/>
              <a:buChar char="ü"/>
            </a:pPr>
            <a:r>
              <a:rPr lang="en-US" altLang="ko-KR" dirty="0" smtClean="0">
                <a:solidFill>
                  <a:srgbClr val="FF0000"/>
                </a:solidFill>
              </a:rPr>
              <a:t>REX</a:t>
            </a:r>
            <a:r>
              <a:rPr lang="en-US" altLang="ko-KR" dirty="0" smtClean="0">
                <a:solidFill>
                  <a:schemeClr val="bg2">
                    <a:lumMod val="20000"/>
                    <a:lumOff val="80000"/>
                  </a:schemeClr>
                </a:solidFill>
              </a:rPr>
              <a:t> will be ready to deal with you.</a:t>
            </a:r>
          </a:p>
          <a:p>
            <a:pPr>
              <a:buFont typeface="Wingdings" pitchFamily="2" charset="2"/>
              <a:buChar char="ü"/>
            </a:pPr>
            <a:endParaRPr lang="ko-KR" altLang="en-US" dirty="0"/>
          </a:p>
        </p:txBody>
      </p:sp>
      <p:pic>
        <p:nvPicPr>
          <p:cNvPr id="4" name="Picture 13"/>
          <p:cNvPicPr>
            <a:picLocks noChangeAspect="1" noChangeArrowheads="1"/>
          </p:cNvPicPr>
          <p:nvPr/>
        </p:nvPicPr>
        <p:blipFill>
          <a:blip r:embed="rId3"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Local Settings\Temporary Internet Files\Content.IE5\XJBM5W1D\MP900427857[1].jpg"/>
          <p:cNvPicPr>
            <a:picLocks noChangeAspect="1" noChangeArrowheads="1"/>
          </p:cNvPicPr>
          <p:nvPr/>
        </p:nvPicPr>
        <p:blipFill>
          <a:blip r:embed="rId2" cstate="print">
            <a:lum contrast="-17000"/>
          </a:blip>
          <a:srcRect/>
          <a:stretch>
            <a:fillRect/>
          </a:stretch>
        </p:blipFill>
        <p:spPr bwMode="auto">
          <a:xfrm>
            <a:off x="6958508" y="1916832"/>
            <a:ext cx="4798269" cy="4320480"/>
          </a:xfrm>
          <a:prstGeom prst="rect">
            <a:avLst/>
          </a:prstGeom>
          <a:noFill/>
        </p:spPr>
      </p:pic>
      <p:sp>
        <p:nvSpPr>
          <p:cNvPr id="4" name="제목 3"/>
          <p:cNvSpPr>
            <a:spLocks noGrp="1"/>
          </p:cNvSpPr>
          <p:nvPr>
            <p:ph type="title"/>
          </p:nvPr>
        </p:nvSpPr>
        <p:spPr/>
        <p:txBody>
          <a:bodyPr/>
          <a:lstStyle/>
          <a:p>
            <a:r>
              <a:rPr lang="en-US" altLang="ko-KR" b="1" dirty="0" smtClean="0">
                <a:solidFill>
                  <a:srgbClr val="FFFF00"/>
                </a:solidFill>
              </a:rPr>
              <a:t>History of </a:t>
            </a:r>
            <a:r>
              <a:rPr lang="en-US" altLang="ko-KR" b="1" dirty="0" smtClean="0">
                <a:solidFill>
                  <a:srgbClr val="FF0000"/>
                </a:solidFill>
              </a:rPr>
              <a:t>REX</a:t>
            </a:r>
            <a:r>
              <a:rPr lang="en-US" altLang="ko-KR" b="1" dirty="0" smtClean="0">
                <a:solidFill>
                  <a:srgbClr val="FFFF00"/>
                </a:solidFill>
              </a:rPr>
              <a:t> int’l logistics</a:t>
            </a:r>
            <a:endParaRPr lang="ko-KR" altLang="en-US" b="1" dirty="0">
              <a:solidFill>
                <a:srgbClr val="FFFF00"/>
              </a:solidFill>
            </a:endParaRPr>
          </a:p>
        </p:txBody>
      </p:sp>
      <p:graphicFrame>
        <p:nvGraphicFramePr>
          <p:cNvPr id="8" name="내용 개체 틀 7"/>
          <p:cNvGraphicFramePr>
            <a:graphicFrameLocks noGrp="1"/>
          </p:cNvGraphicFramePr>
          <p:nvPr>
            <p:ph idx="1"/>
            <p:extLst>
              <p:ext uri="{D42A27DB-BD31-4B8C-83A1-F6EECF244321}">
                <p14:modId xmlns:p14="http://schemas.microsoft.com/office/powerpoint/2010/main" val="2096704030"/>
              </p:ext>
            </p:extLst>
          </p:nvPr>
        </p:nvGraphicFramePr>
        <p:xfrm>
          <a:off x="1053852" y="1556792"/>
          <a:ext cx="986509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3"/>
          <p:cNvPicPr>
            <a:picLocks noChangeAspect="1" noChangeArrowheads="1"/>
          </p:cNvPicPr>
          <p:nvPr/>
        </p:nvPicPr>
        <p:blipFill>
          <a:blip r:embed="rId8"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extLst>
      <p:ext uri="{BB962C8B-B14F-4D97-AF65-F5344CB8AC3E}">
        <p14:creationId xmlns:p14="http://schemas.microsoft.com/office/powerpoint/2010/main" val="353697228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Certificates (global standard)</a:t>
            </a:r>
            <a:endParaRPr lang="ko-KR" altLang="en-US" b="1" dirty="0">
              <a:solidFill>
                <a:srgbClr val="FFFF00"/>
              </a:solidFill>
            </a:endParaRPr>
          </a:p>
        </p:txBody>
      </p:sp>
      <p:sp>
        <p:nvSpPr>
          <p:cNvPr id="3" name="텍스트 개체 틀 2"/>
          <p:cNvSpPr>
            <a:spLocks noGrp="1"/>
          </p:cNvSpPr>
          <p:nvPr>
            <p:ph type="body" idx="1"/>
          </p:nvPr>
        </p:nvSpPr>
        <p:spPr>
          <a:xfrm>
            <a:off x="549796" y="3861048"/>
            <a:ext cx="1420414" cy="838201"/>
          </a:xfrm>
        </p:spPr>
        <p:txBody>
          <a:bodyPr/>
          <a:lstStyle/>
          <a:p>
            <a:pPr algn="ctr"/>
            <a:r>
              <a:rPr lang="en-US" altLang="ko-KR" b="1" dirty="0" err="1" smtClean="0">
                <a:solidFill>
                  <a:srgbClr val="FF0000"/>
                </a:solidFill>
              </a:rPr>
              <a:t>Fiata</a:t>
            </a:r>
            <a:endParaRPr lang="ko-KR" altLang="en-US" b="1" dirty="0">
              <a:solidFill>
                <a:srgbClr val="FF0000"/>
              </a:solidFill>
            </a:endParaRPr>
          </a:p>
        </p:txBody>
      </p:sp>
      <p:sp>
        <p:nvSpPr>
          <p:cNvPr id="5" name="텍스트 개체 틀 4"/>
          <p:cNvSpPr>
            <a:spLocks noGrp="1"/>
          </p:cNvSpPr>
          <p:nvPr>
            <p:ph type="body" sz="quarter" idx="3"/>
          </p:nvPr>
        </p:nvSpPr>
        <p:spPr>
          <a:xfrm>
            <a:off x="5950396" y="3717032"/>
            <a:ext cx="1560550" cy="936104"/>
          </a:xfrm>
        </p:spPr>
        <p:txBody>
          <a:bodyPr>
            <a:normAutofit/>
          </a:bodyPr>
          <a:lstStyle/>
          <a:p>
            <a:pPr algn="ctr"/>
            <a:r>
              <a:rPr lang="en-US" altLang="ko-KR" b="1" dirty="0" err="1" smtClean="0">
                <a:solidFill>
                  <a:srgbClr val="FF0000"/>
                </a:solidFill>
              </a:rPr>
              <a:t>iata</a:t>
            </a:r>
            <a:endParaRPr lang="ko-KR" altLang="en-US" b="1" dirty="0">
              <a:solidFill>
                <a:srgbClr val="FF0000"/>
              </a:solidFill>
            </a:endParaRPr>
          </a:p>
        </p:txBody>
      </p:sp>
      <p:sp>
        <p:nvSpPr>
          <p:cNvPr id="7" name="아래쪽 화살표 6"/>
          <p:cNvSpPr/>
          <p:nvPr/>
        </p:nvSpPr>
        <p:spPr>
          <a:xfrm rot="16200000">
            <a:off x="1629916" y="4005064"/>
            <a:ext cx="1296144" cy="576064"/>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sz="2400"/>
          </a:p>
        </p:txBody>
      </p:sp>
      <p:sp>
        <p:nvSpPr>
          <p:cNvPr id="9" name="아래쪽 화살표 8"/>
          <p:cNvSpPr/>
          <p:nvPr/>
        </p:nvSpPr>
        <p:spPr>
          <a:xfrm rot="16200000">
            <a:off x="7246540" y="3933056"/>
            <a:ext cx="1296144" cy="576064"/>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sz="2400"/>
          </a:p>
        </p:txBody>
      </p:sp>
      <p:pic>
        <p:nvPicPr>
          <p:cNvPr id="2050" name="Picture 2"/>
          <p:cNvPicPr>
            <a:picLocks noChangeAspect="1" noChangeArrowheads="1"/>
          </p:cNvPicPr>
          <p:nvPr/>
        </p:nvPicPr>
        <p:blipFill>
          <a:blip r:embed="rId2" cstate="print"/>
          <a:srcRect/>
          <a:stretch>
            <a:fillRect/>
          </a:stretch>
        </p:blipFill>
        <p:spPr bwMode="auto">
          <a:xfrm>
            <a:off x="405780" y="3356992"/>
            <a:ext cx="1540971" cy="57606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22404" y="3212976"/>
            <a:ext cx="1321866" cy="734370"/>
          </a:xfrm>
          <a:prstGeom prst="rect">
            <a:avLst/>
          </a:prstGeom>
          <a:noFill/>
          <a:ln w="9525">
            <a:noFill/>
            <a:miter lim="800000"/>
            <a:headEnd/>
            <a:tailEnd/>
          </a:ln>
        </p:spPr>
      </p:pic>
      <p:pic>
        <p:nvPicPr>
          <p:cNvPr id="13" name="Picture 13"/>
          <p:cNvPicPr>
            <a:picLocks noChangeAspect="1" noChangeArrowheads="1"/>
          </p:cNvPicPr>
          <p:nvPr/>
        </p:nvPicPr>
        <p:blipFill>
          <a:blip r:embed="rId4"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pic>
        <p:nvPicPr>
          <p:cNvPr id="1081"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052" y="2636913"/>
            <a:ext cx="258855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25" t="11410" r="41418" b="2754"/>
          <a:stretch/>
        </p:blipFill>
        <p:spPr bwMode="auto">
          <a:xfrm>
            <a:off x="8542684" y="2564904"/>
            <a:ext cx="2559617" cy="36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par>
                                <p:cTn id="7" presetID="6" presetClass="emph" presetSubtype="0" fill="hold" nodeType="withEffect">
                                  <p:stCondLst>
                                    <p:cond delay="0"/>
                                  </p:stCondLst>
                                  <p:childTnLst>
                                    <p:animScale>
                                      <p:cBhvr>
                                        <p:cTn id="8"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Certificates (global standard)</a:t>
            </a:r>
            <a:endParaRPr lang="ko-KR" altLang="en-US" b="1" dirty="0">
              <a:solidFill>
                <a:srgbClr val="FFFF00"/>
              </a:solidFill>
            </a:endParaRPr>
          </a:p>
        </p:txBody>
      </p:sp>
      <p:sp>
        <p:nvSpPr>
          <p:cNvPr id="3" name="텍스트 개체 틀 2"/>
          <p:cNvSpPr>
            <a:spLocks noGrp="1"/>
          </p:cNvSpPr>
          <p:nvPr>
            <p:ph type="body" idx="1"/>
          </p:nvPr>
        </p:nvSpPr>
        <p:spPr>
          <a:xfrm>
            <a:off x="621804" y="3645024"/>
            <a:ext cx="1420414" cy="838201"/>
          </a:xfrm>
        </p:spPr>
        <p:txBody>
          <a:bodyPr/>
          <a:lstStyle/>
          <a:p>
            <a:pPr algn="ctr"/>
            <a:r>
              <a:rPr lang="en-US" altLang="ko-KR" b="1" dirty="0" smtClean="0">
                <a:solidFill>
                  <a:srgbClr val="FF0000"/>
                </a:solidFill>
              </a:rPr>
              <a:t>AEO</a:t>
            </a:r>
            <a:endParaRPr lang="ko-KR" altLang="en-US" b="1" dirty="0">
              <a:solidFill>
                <a:srgbClr val="FF0000"/>
              </a:solidFill>
            </a:endParaRPr>
          </a:p>
        </p:txBody>
      </p:sp>
      <p:sp>
        <p:nvSpPr>
          <p:cNvPr id="5" name="텍스트 개체 틀 4"/>
          <p:cNvSpPr>
            <a:spLocks noGrp="1"/>
          </p:cNvSpPr>
          <p:nvPr>
            <p:ph type="body" sz="quarter" idx="3"/>
          </p:nvPr>
        </p:nvSpPr>
        <p:spPr>
          <a:xfrm>
            <a:off x="6094412" y="3645024"/>
            <a:ext cx="1584176" cy="792088"/>
          </a:xfrm>
        </p:spPr>
        <p:txBody>
          <a:bodyPr>
            <a:normAutofit/>
          </a:bodyPr>
          <a:lstStyle/>
          <a:p>
            <a:r>
              <a:rPr lang="en-US" altLang="ko-KR" b="1" dirty="0" smtClean="0">
                <a:solidFill>
                  <a:srgbClr val="FF0000"/>
                </a:solidFill>
              </a:rPr>
              <a:t>ISO 9001</a:t>
            </a:r>
            <a:endParaRPr lang="ko-KR" altLang="en-US" b="1" dirty="0">
              <a:solidFill>
                <a:srgbClr val="FF0000"/>
              </a:solidFill>
            </a:endParaRPr>
          </a:p>
        </p:txBody>
      </p:sp>
      <p:sp>
        <p:nvSpPr>
          <p:cNvPr id="7" name="아래쪽 화살표 6"/>
          <p:cNvSpPr/>
          <p:nvPr/>
        </p:nvSpPr>
        <p:spPr>
          <a:xfrm rot="16200000">
            <a:off x="1629916" y="3789040"/>
            <a:ext cx="1296144" cy="576064"/>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sz="2400"/>
          </a:p>
        </p:txBody>
      </p:sp>
      <p:pic>
        <p:nvPicPr>
          <p:cNvPr id="11" name="그림 11" descr="20100810172906085.tif"/>
          <p:cNvPicPr>
            <a:picLocks noGrp="1" noChangeAspect="1"/>
          </p:cNvPicPr>
          <p:nvPr>
            <p:ph sz="quarter" idx="4"/>
          </p:nvPr>
        </p:nvPicPr>
        <p:blipFill>
          <a:blip r:embed="rId2" cstate="print"/>
          <a:srcRect/>
          <a:stretch>
            <a:fillRect/>
          </a:stretch>
        </p:blipFill>
        <p:spPr bwMode="auto">
          <a:xfrm>
            <a:off x="8542684" y="2276872"/>
            <a:ext cx="2919295" cy="4032448"/>
          </a:xfrm>
          <a:prstGeom prst="rect">
            <a:avLst/>
          </a:prstGeom>
          <a:noFill/>
          <a:ln w="9525">
            <a:noFill/>
            <a:miter lim="800000"/>
            <a:headEnd/>
            <a:tailEnd/>
          </a:ln>
        </p:spPr>
      </p:pic>
      <p:sp>
        <p:nvSpPr>
          <p:cNvPr id="9" name="아래쪽 화살표 8"/>
          <p:cNvSpPr/>
          <p:nvPr/>
        </p:nvSpPr>
        <p:spPr>
          <a:xfrm rot="16200000">
            <a:off x="7246540" y="3789040"/>
            <a:ext cx="1296144" cy="576064"/>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sz="2400"/>
          </a:p>
        </p:txBody>
      </p:sp>
      <p:pic>
        <p:nvPicPr>
          <p:cNvPr id="12" name="Picture 2" descr="C:\DOCUME~1\김연화\LOCALS~1\Temp\Hnc\BinData\EMB00000adc2019.png"/>
          <p:cNvPicPr>
            <a:picLocks noChangeAspect="1" noChangeArrowheads="1"/>
          </p:cNvPicPr>
          <p:nvPr/>
        </p:nvPicPr>
        <p:blipFill>
          <a:blip r:embed="rId3" cstate="print"/>
          <a:srcRect/>
          <a:stretch>
            <a:fillRect/>
          </a:stretch>
        </p:blipFill>
        <p:spPr bwMode="auto">
          <a:xfrm>
            <a:off x="621804" y="2924944"/>
            <a:ext cx="1295004" cy="504056"/>
          </a:xfrm>
          <a:prstGeom prst="rect">
            <a:avLst/>
          </a:prstGeom>
          <a:solidFill>
            <a:schemeClr val="bg1"/>
          </a:solidFill>
          <a:ln w="9525">
            <a:solidFill>
              <a:schemeClr val="bg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166420" y="2492896"/>
            <a:ext cx="1199380" cy="1240455"/>
          </a:xfrm>
          <a:prstGeom prst="rect">
            <a:avLst/>
          </a:prstGeom>
          <a:noFill/>
          <a:ln w="9525">
            <a:noFill/>
            <a:miter lim="800000"/>
            <a:headEnd/>
            <a:tailEnd/>
          </a:ln>
        </p:spPr>
      </p:pic>
      <p:pic>
        <p:nvPicPr>
          <p:cNvPr id="13" name="Picture 13"/>
          <p:cNvPicPr>
            <a:picLocks noChangeAspect="1" noChangeArrowheads="1"/>
          </p:cNvPicPr>
          <p:nvPr/>
        </p:nvPicPr>
        <p:blipFill>
          <a:blip r:embed="rId5"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pic>
        <p:nvPicPr>
          <p:cNvPr id="207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2044" y="2348880"/>
            <a:ext cx="2736304" cy="388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6" presetClass="emph" presetSubtype="0" fill="hold" nodeType="withEffect">
                                  <p:stCondLst>
                                    <p:cond delay="0"/>
                                  </p:stCondLst>
                                  <p:childTnLst>
                                    <p:animScale>
                                      <p:cBhvr>
                                        <p:cTn id="8"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rgbClr val="FFFF00"/>
                </a:solidFill>
              </a:rPr>
              <a:t>The benefit of </a:t>
            </a:r>
            <a:r>
              <a:rPr lang="en-US" altLang="ko-KR" b="1" dirty="0" err="1" smtClean="0">
                <a:solidFill>
                  <a:srgbClr val="FF0000"/>
                </a:solidFill>
              </a:rPr>
              <a:t>aeo</a:t>
            </a:r>
            <a:endParaRPr lang="ko-KR" altLang="en-US" b="1" dirty="0">
              <a:solidFill>
                <a:srgbClr val="FF0000"/>
              </a:solidFill>
            </a:endParaRPr>
          </a:p>
        </p:txBody>
      </p:sp>
      <p:sp>
        <p:nvSpPr>
          <p:cNvPr id="3" name="내용 개체 틀 2"/>
          <p:cNvSpPr>
            <a:spLocks noGrp="1"/>
          </p:cNvSpPr>
          <p:nvPr>
            <p:ph idx="1"/>
          </p:nvPr>
        </p:nvSpPr>
        <p:spPr/>
        <p:txBody>
          <a:bodyPr>
            <a:normAutofit fontScale="70000" lnSpcReduction="20000"/>
          </a:bodyPr>
          <a:lstStyle/>
          <a:p>
            <a:pPr>
              <a:buClr>
                <a:srgbClr val="FFFF00"/>
              </a:buClr>
            </a:pPr>
            <a:r>
              <a:rPr lang="en-US" altLang="ko-KR" dirty="0" smtClean="0">
                <a:solidFill>
                  <a:schemeClr val="bg1"/>
                </a:solidFill>
              </a:rPr>
              <a:t>As a certified AEO company REX take less time in process import and export custom clearance. Once you get the certificate of AEO means you have good reliability and will have competitive position  in many country. ( Nowadays, there are 38 nations in use of AEO system. ex: US, EU, Canada, China, Japan..)</a:t>
            </a:r>
          </a:p>
          <a:p>
            <a:pPr>
              <a:buClr>
                <a:srgbClr val="FFFF00"/>
              </a:buClr>
            </a:pPr>
            <a:r>
              <a:rPr lang="en-US" altLang="ko-KR" dirty="0" smtClean="0">
                <a:solidFill>
                  <a:schemeClr val="bg1"/>
                </a:solidFill>
              </a:rPr>
              <a:t>AEO is certificated by Korean Customs Service.</a:t>
            </a:r>
          </a:p>
          <a:p>
            <a:pPr>
              <a:buClr>
                <a:srgbClr val="FFFF00"/>
              </a:buClr>
            </a:pPr>
            <a:r>
              <a:rPr lang="en-US" altLang="ko-KR" dirty="0" smtClean="0">
                <a:solidFill>
                  <a:schemeClr val="bg1"/>
                </a:solidFill>
              </a:rPr>
              <a:t>Recently, many global company require having AEO certification to deal with them.(3M, Bowing, Bayer..etc.) </a:t>
            </a:r>
          </a:p>
          <a:p>
            <a:pPr>
              <a:buClr>
                <a:srgbClr val="FFFF00"/>
              </a:buClr>
            </a:pPr>
            <a:r>
              <a:rPr lang="en-US" altLang="ko-KR" dirty="0" smtClean="0">
                <a:solidFill>
                  <a:schemeClr val="bg1"/>
                </a:solidFill>
              </a:rPr>
              <a:t>If you got class in AEO, you will get the maximum benefit of custom clearance service. Less costs, less time.</a:t>
            </a:r>
          </a:p>
          <a:p>
            <a:pPr>
              <a:buClr>
                <a:srgbClr val="FFFF00"/>
              </a:buClr>
            </a:pPr>
            <a:r>
              <a:rPr lang="en-US" altLang="ko-KR" dirty="0" smtClean="0">
                <a:solidFill>
                  <a:schemeClr val="bg1"/>
                </a:solidFill>
              </a:rPr>
              <a:t>AEO certification also means, having restrict workplace and classified information to others. Having a good security for facility.</a:t>
            </a:r>
          </a:p>
          <a:p>
            <a:pPr>
              <a:buClr>
                <a:srgbClr val="FFFF00"/>
              </a:buClr>
            </a:pPr>
            <a:r>
              <a:rPr lang="en-US" altLang="ko-KR" dirty="0" smtClean="0">
                <a:solidFill>
                  <a:schemeClr val="bg1"/>
                </a:solidFill>
              </a:rPr>
              <a:t>There are more than 3,500 Freight Forwarding Companies in Korea, but only 101 has AEO certificate.(2013.01.01) Which shows it is hard to get this certification. </a:t>
            </a:r>
          </a:p>
          <a:p>
            <a:pPr>
              <a:buClr>
                <a:srgbClr val="FFFF00"/>
              </a:buClr>
            </a:pPr>
            <a:r>
              <a:rPr lang="en-US" altLang="ko-KR" dirty="0" smtClean="0">
                <a:solidFill>
                  <a:schemeClr val="bg1"/>
                </a:solidFill>
              </a:rPr>
              <a:t>If you deal with company who has AEO certificate, you will get less custom examination and less time to process. </a:t>
            </a:r>
          </a:p>
        </p:txBody>
      </p:sp>
      <p:pic>
        <p:nvPicPr>
          <p:cNvPr id="4" name="Picture 2" descr="C:\DOCUME~1\김연화\LOCALS~1\Temp\Hnc\BinData\EMB00000adc2019.png"/>
          <p:cNvPicPr>
            <a:picLocks noChangeAspect="1" noChangeArrowheads="1"/>
          </p:cNvPicPr>
          <p:nvPr/>
        </p:nvPicPr>
        <p:blipFill>
          <a:blip r:embed="rId2" cstate="print"/>
          <a:srcRect/>
          <a:stretch>
            <a:fillRect/>
          </a:stretch>
        </p:blipFill>
        <p:spPr bwMode="auto">
          <a:xfrm>
            <a:off x="6958508" y="476672"/>
            <a:ext cx="2590008" cy="1008112"/>
          </a:xfrm>
          <a:prstGeom prst="rect">
            <a:avLst/>
          </a:prstGeom>
          <a:solidFill>
            <a:schemeClr val="bg1"/>
          </a:solidFill>
          <a:ln w="9525">
            <a:solidFill>
              <a:schemeClr val="bg1"/>
            </a:solidFill>
            <a:miter lim="800000"/>
            <a:headEnd/>
            <a:tailEnd/>
          </a:ln>
        </p:spPr>
      </p:pic>
      <p:pic>
        <p:nvPicPr>
          <p:cNvPr id="5" name="Picture 13"/>
          <p:cNvPicPr>
            <a:picLocks noChangeAspect="1" noChangeArrowheads="1"/>
          </p:cNvPicPr>
          <p:nvPr/>
        </p:nvPicPr>
        <p:blipFill>
          <a:blip r:embed="rId3"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b="1" dirty="0" smtClean="0">
                <a:solidFill>
                  <a:srgbClr val="FFFF00"/>
                </a:solidFill>
              </a:rPr>
              <a:t>organization</a:t>
            </a:r>
            <a:endParaRPr lang="ko-KR" altLang="en-US" b="1" dirty="0">
              <a:solidFill>
                <a:srgbClr val="FFFF00"/>
              </a:solidFill>
            </a:endParaRPr>
          </a:p>
        </p:txBody>
      </p:sp>
      <p:graphicFrame>
        <p:nvGraphicFramePr>
          <p:cNvPr id="9" name="내용 개체 틀 8"/>
          <p:cNvGraphicFramePr>
            <a:graphicFrameLocks noGrp="1"/>
          </p:cNvGraphicFramePr>
          <p:nvPr>
            <p:ph idx="1"/>
            <p:extLst>
              <p:ext uri="{D42A27DB-BD31-4B8C-83A1-F6EECF244321}">
                <p14:modId xmlns:p14="http://schemas.microsoft.com/office/powerpoint/2010/main" val="290458147"/>
              </p:ext>
            </p:extLst>
          </p:nvPr>
        </p:nvGraphicFramePr>
        <p:xfrm>
          <a:off x="1197868" y="1772816"/>
          <a:ext cx="9753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3"/>
          <p:cNvPicPr>
            <a:picLocks noChangeAspect="1" noChangeArrowheads="1"/>
          </p:cNvPicPr>
          <p:nvPr/>
        </p:nvPicPr>
        <p:blipFill>
          <a:blip r:embed="rId7" cstate="print"/>
          <a:srcRect/>
          <a:stretch>
            <a:fillRect/>
          </a:stretch>
        </p:blipFill>
        <p:spPr bwMode="auto">
          <a:xfrm>
            <a:off x="10402305" y="0"/>
            <a:ext cx="1786520" cy="1435453"/>
          </a:xfrm>
          <a:prstGeom prst="rect">
            <a:avLst/>
          </a:prstGeom>
          <a:solidFill>
            <a:srgbClr val="3399FF"/>
          </a:solidFill>
          <a:ln>
            <a:solidFill>
              <a:srgbClr val="3399FF"/>
            </a:solidFill>
          </a:ln>
          <a:effectLst>
            <a:softEdge rad="127000"/>
          </a:effectLst>
        </p:spPr>
      </p:pic>
      <p:cxnSp>
        <p:nvCxnSpPr>
          <p:cNvPr id="6" name="직선 연결선 5"/>
          <p:cNvCxnSpPr/>
          <p:nvPr/>
        </p:nvCxnSpPr>
        <p:spPr>
          <a:xfrm>
            <a:off x="6958508" y="2420888"/>
            <a:ext cx="792088"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세계전도">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세계전도</Template>
  <TotalTime>0</TotalTime>
  <Words>1156</Words>
  <Application>Microsoft Office PowerPoint</Application>
  <PresentationFormat>사용자 지정</PresentationFormat>
  <Paragraphs>170</Paragraphs>
  <Slides>22</Slides>
  <Notes>1</Notes>
  <HiddenSlides>0</HiddenSlides>
  <MMClips>0</MMClips>
  <ScaleCrop>false</ScaleCrop>
  <HeadingPairs>
    <vt:vector size="4" baseType="variant">
      <vt:variant>
        <vt:lpstr>테마</vt:lpstr>
      </vt:variant>
      <vt:variant>
        <vt:i4>1</vt:i4>
      </vt:variant>
      <vt:variant>
        <vt:lpstr>슬라이드 제목</vt:lpstr>
      </vt:variant>
      <vt:variant>
        <vt:i4>22</vt:i4>
      </vt:variant>
    </vt:vector>
  </HeadingPairs>
  <TitlesOfParts>
    <vt:vector size="23" baseType="lpstr">
      <vt:lpstr>세계전도</vt:lpstr>
      <vt:lpstr>Rex int’l logistics</vt:lpstr>
      <vt:lpstr>Contents</vt:lpstr>
      <vt:lpstr>Introduction all about rex int’l logistics</vt:lpstr>
      <vt:lpstr>PowerPoint 프레젠테이션</vt:lpstr>
      <vt:lpstr>History of REX int’l logistics</vt:lpstr>
      <vt:lpstr>Certificates (global standard)</vt:lpstr>
      <vt:lpstr>Certificates (global standard)</vt:lpstr>
      <vt:lpstr>The benefit of aeo</vt:lpstr>
      <vt:lpstr>organization</vt:lpstr>
      <vt:lpstr>How to contact us </vt:lpstr>
      <vt:lpstr>Locations of us</vt:lpstr>
      <vt:lpstr>IT network</vt:lpstr>
      <vt:lpstr>Business scope</vt:lpstr>
      <vt:lpstr>3PL SERVICE</vt:lpstr>
      <vt:lpstr>3pl location &amp; facility</vt:lpstr>
      <vt:lpstr>3pl location &amp; facility</vt:lpstr>
      <vt:lpstr>3pl PROCEDURE (EXAMPLE : COSMETIC PRODUCTS)</vt:lpstr>
      <vt:lpstr>PowerPoint 프레젠테이션</vt:lpstr>
      <vt:lpstr>Partnership</vt:lpstr>
      <vt:lpstr>EXPECTED EFFECTS</vt:lpstr>
      <vt:lpstr>Epilogue                  CEO – mr. jang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2013-02-07T08:50:33Z</dcterms:created>
  <dcterms:modified xsi:type="dcterms:W3CDTF">2022-10-25T06:56:35Z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